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56" r:id="rId2"/>
    <p:sldId id="257" r:id="rId3"/>
    <p:sldId id="319" r:id="rId4"/>
    <p:sldId id="315" r:id="rId5"/>
    <p:sldId id="320" r:id="rId6"/>
    <p:sldId id="322" r:id="rId7"/>
    <p:sldId id="323" r:id="rId8"/>
    <p:sldId id="324" r:id="rId9"/>
    <p:sldId id="321" r:id="rId10"/>
    <p:sldId id="325" r:id="rId11"/>
    <p:sldId id="335" r:id="rId12"/>
    <p:sldId id="326" r:id="rId13"/>
    <p:sldId id="327" r:id="rId14"/>
    <p:sldId id="328" r:id="rId15"/>
    <p:sldId id="336" r:id="rId16"/>
    <p:sldId id="337" r:id="rId17"/>
    <p:sldId id="329" r:id="rId18"/>
    <p:sldId id="316" r:id="rId19"/>
    <p:sldId id="317" r:id="rId20"/>
    <p:sldId id="338" r:id="rId21"/>
    <p:sldId id="330" r:id="rId22"/>
    <p:sldId id="331" r:id="rId23"/>
    <p:sldId id="333" r:id="rId24"/>
    <p:sldId id="332" r:id="rId25"/>
    <p:sldId id="339" r:id="rId26"/>
    <p:sldId id="318" r:id="rId27"/>
    <p:sldId id="334" r:id="rId28"/>
    <p:sldId id="314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6EB1148-40AF-4894-8C47-B064AB043402}" v="9" dt="2025-05-23T15:02:13.24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940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microsoft.com/office/2016/11/relationships/changesInfo" Target="changesInfos/changesInfo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arachand Amgoth" userId="ea017c71-c3c5-459d-b04b-915c0e816ad1" providerId="ADAL" clId="{96EB1148-40AF-4894-8C47-B064AB043402}"/>
    <pc:docChg chg="undo custSel addSld delSld modSld">
      <pc:chgData name="Tarachand Amgoth" userId="ea017c71-c3c5-459d-b04b-915c0e816ad1" providerId="ADAL" clId="{96EB1148-40AF-4894-8C47-B064AB043402}" dt="2025-05-23T15:02:13.246" v="1014"/>
      <pc:docMkLst>
        <pc:docMk/>
      </pc:docMkLst>
      <pc:sldChg chg="modSp mod">
        <pc:chgData name="Tarachand Amgoth" userId="ea017c71-c3c5-459d-b04b-915c0e816ad1" providerId="ADAL" clId="{96EB1148-40AF-4894-8C47-B064AB043402}" dt="2025-05-23T12:45:41.445" v="938" actId="20577"/>
        <pc:sldMkLst>
          <pc:docMk/>
          <pc:sldMk cId="128509175" sldId="256"/>
        </pc:sldMkLst>
        <pc:spChg chg="mod">
          <ac:chgData name="Tarachand Amgoth" userId="ea017c71-c3c5-459d-b04b-915c0e816ad1" providerId="ADAL" clId="{96EB1148-40AF-4894-8C47-B064AB043402}" dt="2025-05-23T12:45:41.445" v="938" actId="20577"/>
          <ac:spMkLst>
            <pc:docMk/>
            <pc:sldMk cId="128509175" sldId="256"/>
            <ac:spMk id="2" creationId="{2D285A8E-BCA9-19D1-DA6E-8479262F12DC}"/>
          </ac:spMkLst>
        </pc:spChg>
        <pc:spChg chg="mod">
          <ac:chgData name="Tarachand Amgoth" userId="ea017c71-c3c5-459d-b04b-915c0e816ad1" providerId="ADAL" clId="{96EB1148-40AF-4894-8C47-B064AB043402}" dt="2025-05-21T15:41:28.780" v="105" actId="20577"/>
          <ac:spMkLst>
            <pc:docMk/>
            <pc:sldMk cId="128509175" sldId="256"/>
            <ac:spMk id="3" creationId="{C6E3C8E9-F9C1-6B8C-CE8D-FD277A5355E0}"/>
          </ac:spMkLst>
        </pc:spChg>
      </pc:sldChg>
      <pc:sldChg chg="addSp delSp modSp mod">
        <pc:chgData name="Tarachand Amgoth" userId="ea017c71-c3c5-459d-b04b-915c0e816ad1" providerId="ADAL" clId="{96EB1148-40AF-4894-8C47-B064AB043402}" dt="2025-05-21T16:02:57.929" v="489" actId="6549"/>
        <pc:sldMkLst>
          <pc:docMk/>
          <pc:sldMk cId="2347969515" sldId="257"/>
        </pc:sldMkLst>
        <pc:spChg chg="mod">
          <ac:chgData name="Tarachand Amgoth" userId="ea017c71-c3c5-459d-b04b-915c0e816ad1" providerId="ADAL" clId="{96EB1148-40AF-4894-8C47-B064AB043402}" dt="2025-05-21T16:02:57.929" v="489" actId="6549"/>
          <ac:spMkLst>
            <pc:docMk/>
            <pc:sldMk cId="2347969515" sldId="257"/>
            <ac:spMk id="2" creationId="{450BD554-0F4A-31B8-50C4-35F45BAF1BE0}"/>
          </ac:spMkLst>
        </pc:spChg>
        <pc:spChg chg="mod">
          <ac:chgData name="Tarachand Amgoth" userId="ea017c71-c3c5-459d-b04b-915c0e816ad1" providerId="ADAL" clId="{96EB1148-40AF-4894-8C47-B064AB043402}" dt="2025-05-21T15:54:52.235" v="358" actId="2710"/>
          <ac:spMkLst>
            <pc:docMk/>
            <pc:sldMk cId="2347969515" sldId="257"/>
            <ac:spMk id="3" creationId="{CD782DB9-7674-DF22-CD29-6AFD5C6EAC52}"/>
          </ac:spMkLst>
        </pc:spChg>
        <pc:picChg chg="add mod">
          <ac:chgData name="Tarachand Amgoth" userId="ea017c71-c3c5-459d-b04b-915c0e816ad1" providerId="ADAL" clId="{96EB1148-40AF-4894-8C47-B064AB043402}" dt="2025-05-21T15:54:39.260" v="357" actId="1036"/>
          <ac:picMkLst>
            <pc:docMk/>
            <pc:sldMk cId="2347969515" sldId="257"/>
            <ac:picMk id="6" creationId="{A85B3BDE-5C83-304B-AC51-CBF1EA36145A}"/>
          </ac:picMkLst>
        </pc:picChg>
      </pc:sldChg>
      <pc:sldChg chg="del">
        <pc:chgData name="Tarachand Amgoth" userId="ea017c71-c3c5-459d-b04b-915c0e816ad1" providerId="ADAL" clId="{96EB1148-40AF-4894-8C47-B064AB043402}" dt="2025-05-21T15:45:41.116" v="249" actId="47"/>
        <pc:sldMkLst>
          <pc:docMk/>
          <pc:sldMk cId="65406577" sldId="265"/>
        </pc:sldMkLst>
      </pc:sldChg>
      <pc:sldChg chg="del">
        <pc:chgData name="Tarachand Amgoth" userId="ea017c71-c3c5-459d-b04b-915c0e816ad1" providerId="ADAL" clId="{96EB1148-40AF-4894-8C47-B064AB043402}" dt="2025-05-21T15:45:41.492" v="251" actId="47"/>
        <pc:sldMkLst>
          <pc:docMk/>
          <pc:sldMk cId="4005670066" sldId="266"/>
        </pc:sldMkLst>
      </pc:sldChg>
      <pc:sldChg chg="del">
        <pc:chgData name="Tarachand Amgoth" userId="ea017c71-c3c5-459d-b04b-915c0e816ad1" providerId="ADAL" clId="{96EB1148-40AF-4894-8C47-B064AB043402}" dt="2025-05-21T15:45:42.198" v="255" actId="47"/>
        <pc:sldMkLst>
          <pc:docMk/>
          <pc:sldMk cId="2906788377" sldId="267"/>
        </pc:sldMkLst>
      </pc:sldChg>
      <pc:sldChg chg="del">
        <pc:chgData name="Tarachand Amgoth" userId="ea017c71-c3c5-459d-b04b-915c0e816ad1" providerId="ADAL" clId="{96EB1148-40AF-4894-8C47-B064AB043402}" dt="2025-05-21T15:45:42.010" v="254" actId="47"/>
        <pc:sldMkLst>
          <pc:docMk/>
          <pc:sldMk cId="2360235567" sldId="269"/>
        </pc:sldMkLst>
      </pc:sldChg>
      <pc:sldChg chg="del">
        <pc:chgData name="Tarachand Amgoth" userId="ea017c71-c3c5-459d-b04b-915c0e816ad1" providerId="ADAL" clId="{96EB1148-40AF-4894-8C47-B064AB043402}" dt="2025-05-21T15:45:46.503" v="279" actId="47"/>
        <pc:sldMkLst>
          <pc:docMk/>
          <pc:sldMk cId="3299807422" sldId="270"/>
        </pc:sldMkLst>
      </pc:sldChg>
      <pc:sldChg chg="del">
        <pc:chgData name="Tarachand Amgoth" userId="ea017c71-c3c5-459d-b04b-915c0e816ad1" providerId="ADAL" clId="{96EB1148-40AF-4894-8C47-B064AB043402}" dt="2025-05-21T15:45:47.649" v="285" actId="47"/>
        <pc:sldMkLst>
          <pc:docMk/>
          <pc:sldMk cId="3537752806" sldId="271"/>
        </pc:sldMkLst>
      </pc:sldChg>
      <pc:sldChg chg="del">
        <pc:chgData name="Tarachand Amgoth" userId="ea017c71-c3c5-459d-b04b-915c0e816ad1" providerId="ADAL" clId="{96EB1148-40AF-4894-8C47-B064AB043402}" dt="2025-05-21T15:45:40.896" v="248" actId="47"/>
        <pc:sldMkLst>
          <pc:docMk/>
          <pc:sldMk cId="4154097889" sldId="272"/>
        </pc:sldMkLst>
      </pc:sldChg>
      <pc:sldChg chg="del">
        <pc:chgData name="Tarachand Amgoth" userId="ea017c71-c3c5-459d-b04b-915c0e816ad1" providerId="ADAL" clId="{96EB1148-40AF-4894-8C47-B064AB043402}" dt="2025-05-21T15:45:36.857" v="247" actId="47"/>
        <pc:sldMkLst>
          <pc:docMk/>
          <pc:sldMk cId="2729753253" sldId="273"/>
        </pc:sldMkLst>
      </pc:sldChg>
      <pc:sldChg chg="del">
        <pc:chgData name="Tarachand Amgoth" userId="ea017c71-c3c5-459d-b04b-915c0e816ad1" providerId="ADAL" clId="{96EB1148-40AF-4894-8C47-B064AB043402}" dt="2025-05-21T15:45:41.304" v="250" actId="47"/>
        <pc:sldMkLst>
          <pc:docMk/>
          <pc:sldMk cId="3043151034" sldId="275"/>
        </pc:sldMkLst>
      </pc:sldChg>
      <pc:sldChg chg="del">
        <pc:chgData name="Tarachand Amgoth" userId="ea017c71-c3c5-459d-b04b-915c0e816ad1" providerId="ADAL" clId="{96EB1148-40AF-4894-8C47-B064AB043402}" dt="2025-05-21T15:45:41.649" v="252" actId="47"/>
        <pc:sldMkLst>
          <pc:docMk/>
          <pc:sldMk cId="2324810049" sldId="277"/>
        </pc:sldMkLst>
      </pc:sldChg>
      <pc:sldChg chg="del">
        <pc:chgData name="Tarachand Amgoth" userId="ea017c71-c3c5-459d-b04b-915c0e816ad1" providerId="ADAL" clId="{96EB1148-40AF-4894-8C47-B064AB043402}" dt="2025-05-21T15:45:41.830" v="253" actId="47"/>
        <pc:sldMkLst>
          <pc:docMk/>
          <pc:sldMk cId="1944628629" sldId="278"/>
        </pc:sldMkLst>
      </pc:sldChg>
      <pc:sldChg chg="del">
        <pc:chgData name="Tarachand Amgoth" userId="ea017c71-c3c5-459d-b04b-915c0e816ad1" providerId="ADAL" clId="{96EB1148-40AF-4894-8C47-B064AB043402}" dt="2025-05-21T15:45:42.371" v="256" actId="47"/>
        <pc:sldMkLst>
          <pc:docMk/>
          <pc:sldMk cId="3355584099" sldId="279"/>
        </pc:sldMkLst>
      </pc:sldChg>
      <pc:sldChg chg="del">
        <pc:chgData name="Tarachand Amgoth" userId="ea017c71-c3c5-459d-b04b-915c0e816ad1" providerId="ADAL" clId="{96EB1148-40AF-4894-8C47-B064AB043402}" dt="2025-05-21T15:45:42.560" v="257" actId="47"/>
        <pc:sldMkLst>
          <pc:docMk/>
          <pc:sldMk cId="1043555560" sldId="280"/>
        </pc:sldMkLst>
      </pc:sldChg>
      <pc:sldChg chg="del">
        <pc:chgData name="Tarachand Amgoth" userId="ea017c71-c3c5-459d-b04b-915c0e816ad1" providerId="ADAL" clId="{96EB1148-40AF-4894-8C47-B064AB043402}" dt="2025-05-21T15:45:42.732" v="258" actId="47"/>
        <pc:sldMkLst>
          <pc:docMk/>
          <pc:sldMk cId="424562274" sldId="281"/>
        </pc:sldMkLst>
      </pc:sldChg>
      <pc:sldChg chg="del">
        <pc:chgData name="Tarachand Amgoth" userId="ea017c71-c3c5-459d-b04b-915c0e816ad1" providerId="ADAL" clId="{96EB1148-40AF-4894-8C47-B064AB043402}" dt="2025-05-21T15:45:42.932" v="259" actId="47"/>
        <pc:sldMkLst>
          <pc:docMk/>
          <pc:sldMk cId="3549983590" sldId="282"/>
        </pc:sldMkLst>
      </pc:sldChg>
      <pc:sldChg chg="del">
        <pc:chgData name="Tarachand Amgoth" userId="ea017c71-c3c5-459d-b04b-915c0e816ad1" providerId="ADAL" clId="{96EB1148-40AF-4894-8C47-B064AB043402}" dt="2025-05-21T15:45:43.267" v="261" actId="47"/>
        <pc:sldMkLst>
          <pc:docMk/>
          <pc:sldMk cId="3014833025" sldId="283"/>
        </pc:sldMkLst>
      </pc:sldChg>
      <pc:sldChg chg="del">
        <pc:chgData name="Tarachand Amgoth" userId="ea017c71-c3c5-459d-b04b-915c0e816ad1" providerId="ADAL" clId="{96EB1148-40AF-4894-8C47-B064AB043402}" dt="2025-05-21T15:45:43.094" v="260" actId="47"/>
        <pc:sldMkLst>
          <pc:docMk/>
          <pc:sldMk cId="917481439" sldId="284"/>
        </pc:sldMkLst>
      </pc:sldChg>
      <pc:sldChg chg="del">
        <pc:chgData name="Tarachand Amgoth" userId="ea017c71-c3c5-459d-b04b-915c0e816ad1" providerId="ADAL" clId="{96EB1148-40AF-4894-8C47-B064AB043402}" dt="2025-05-21T15:45:43.612" v="263" actId="47"/>
        <pc:sldMkLst>
          <pc:docMk/>
          <pc:sldMk cId="4172560094" sldId="285"/>
        </pc:sldMkLst>
      </pc:sldChg>
      <pc:sldChg chg="del">
        <pc:chgData name="Tarachand Amgoth" userId="ea017c71-c3c5-459d-b04b-915c0e816ad1" providerId="ADAL" clId="{96EB1148-40AF-4894-8C47-B064AB043402}" dt="2025-05-21T15:45:43.433" v="262" actId="47"/>
        <pc:sldMkLst>
          <pc:docMk/>
          <pc:sldMk cId="3005731703" sldId="286"/>
        </pc:sldMkLst>
      </pc:sldChg>
      <pc:sldChg chg="del">
        <pc:chgData name="Tarachand Amgoth" userId="ea017c71-c3c5-459d-b04b-915c0e816ad1" providerId="ADAL" clId="{96EB1148-40AF-4894-8C47-B064AB043402}" dt="2025-05-21T15:45:43.801" v="264" actId="47"/>
        <pc:sldMkLst>
          <pc:docMk/>
          <pc:sldMk cId="4289185962" sldId="287"/>
        </pc:sldMkLst>
      </pc:sldChg>
      <pc:sldChg chg="del">
        <pc:chgData name="Tarachand Amgoth" userId="ea017c71-c3c5-459d-b04b-915c0e816ad1" providerId="ADAL" clId="{96EB1148-40AF-4894-8C47-B064AB043402}" dt="2025-05-21T15:45:43.959" v="265" actId="47"/>
        <pc:sldMkLst>
          <pc:docMk/>
          <pc:sldMk cId="134183764" sldId="288"/>
        </pc:sldMkLst>
      </pc:sldChg>
      <pc:sldChg chg="del">
        <pc:chgData name="Tarachand Amgoth" userId="ea017c71-c3c5-459d-b04b-915c0e816ad1" providerId="ADAL" clId="{96EB1148-40AF-4894-8C47-B064AB043402}" dt="2025-05-21T15:45:44.135" v="266" actId="47"/>
        <pc:sldMkLst>
          <pc:docMk/>
          <pc:sldMk cId="3696450892" sldId="289"/>
        </pc:sldMkLst>
      </pc:sldChg>
      <pc:sldChg chg="del">
        <pc:chgData name="Tarachand Amgoth" userId="ea017c71-c3c5-459d-b04b-915c0e816ad1" providerId="ADAL" clId="{96EB1148-40AF-4894-8C47-B064AB043402}" dt="2025-05-21T15:45:44.319" v="267" actId="47"/>
        <pc:sldMkLst>
          <pc:docMk/>
          <pc:sldMk cId="1336418505" sldId="290"/>
        </pc:sldMkLst>
      </pc:sldChg>
      <pc:sldChg chg="del">
        <pc:chgData name="Tarachand Amgoth" userId="ea017c71-c3c5-459d-b04b-915c0e816ad1" providerId="ADAL" clId="{96EB1148-40AF-4894-8C47-B064AB043402}" dt="2025-05-21T15:45:44.476" v="268" actId="47"/>
        <pc:sldMkLst>
          <pc:docMk/>
          <pc:sldMk cId="822956490" sldId="291"/>
        </pc:sldMkLst>
      </pc:sldChg>
      <pc:sldChg chg="del">
        <pc:chgData name="Tarachand Amgoth" userId="ea017c71-c3c5-459d-b04b-915c0e816ad1" providerId="ADAL" clId="{96EB1148-40AF-4894-8C47-B064AB043402}" dt="2025-05-21T15:45:44.681" v="269" actId="47"/>
        <pc:sldMkLst>
          <pc:docMk/>
          <pc:sldMk cId="2151144268" sldId="292"/>
        </pc:sldMkLst>
      </pc:sldChg>
      <pc:sldChg chg="del">
        <pc:chgData name="Tarachand Amgoth" userId="ea017c71-c3c5-459d-b04b-915c0e816ad1" providerId="ADAL" clId="{96EB1148-40AF-4894-8C47-B064AB043402}" dt="2025-05-21T15:45:46.141" v="277" actId="47"/>
        <pc:sldMkLst>
          <pc:docMk/>
          <pc:sldMk cId="3423193436" sldId="293"/>
        </pc:sldMkLst>
      </pc:sldChg>
      <pc:sldChg chg="del">
        <pc:chgData name="Tarachand Amgoth" userId="ea017c71-c3c5-459d-b04b-915c0e816ad1" providerId="ADAL" clId="{96EB1148-40AF-4894-8C47-B064AB043402}" dt="2025-05-21T15:45:46.314" v="278" actId="47"/>
        <pc:sldMkLst>
          <pc:docMk/>
          <pc:sldMk cId="150917950" sldId="294"/>
        </pc:sldMkLst>
      </pc:sldChg>
      <pc:sldChg chg="del">
        <pc:chgData name="Tarachand Amgoth" userId="ea017c71-c3c5-459d-b04b-915c0e816ad1" providerId="ADAL" clId="{96EB1148-40AF-4894-8C47-B064AB043402}" dt="2025-05-21T15:45:46.675" v="280" actId="47"/>
        <pc:sldMkLst>
          <pc:docMk/>
          <pc:sldMk cId="2815229992" sldId="295"/>
        </pc:sldMkLst>
      </pc:sldChg>
      <pc:sldChg chg="del">
        <pc:chgData name="Tarachand Amgoth" userId="ea017c71-c3c5-459d-b04b-915c0e816ad1" providerId="ADAL" clId="{96EB1148-40AF-4894-8C47-B064AB043402}" dt="2025-05-21T15:45:44.838" v="270" actId="47"/>
        <pc:sldMkLst>
          <pc:docMk/>
          <pc:sldMk cId="2407653366" sldId="296"/>
        </pc:sldMkLst>
      </pc:sldChg>
      <pc:sldChg chg="del">
        <pc:chgData name="Tarachand Amgoth" userId="ea017c71-c3c5-459d-b04b-915c0e816ad1" providerId="ADAL" clId="{96EB1148-40AF-4894-8C47-B064AB043402}" dt="2025-05-21T15:45:45.026" v="271" actId="47"/>
        <pc:sldMkLst>
          <pc:docMk/>
          <pc:sldMk cId="334937096" sldId="297"/>
        </pc:sldMkLst>
      </pc:sldChg>
      <pc:sldChg chg="del">
        <pc:chgData name="Tarachand Amgoth" userId="ea017c71-c3c5-459d-b04b-915c0e816ad1" providerId="ADAL" clId="{96EB1148-40AF-4894-8C47-B064AB043402}" dt="2025-05-21T15:45:45.200" v="272" actId="47"/>
        <pc:sldMkLst>
          <pc:docMk/>
          <pc:sldMk cId="2364548149" sldId="298"/>
        </pc:sldMkLst>
      </pc:sldChg>
      <pc:sldChg chg="del">
        <pc:chgData name="Tarachand Amgoth" userId="ea017c71-c3c5-459d-b04b-915c0e816ad1" providerId="ADAL" clId="{96EB1148-40AF-4894-8C47-B064AB043402}" dt="2025-05-21T15:45:45.387" v="273" actId="47"/>
        <pc:sldMkLst>
          <pc:docMk/>
          <pc:sldMk cId="3475734599" sldId="299"/>
        </pc:sldMkLst>
      </pc:sldChg>
      <pc:sldChg chg="del">
        <pc:chgData name="Tarachand Amgoth" userId="ea017c71-c3c5-459d-b04b-915c0e816ad1" providerId="ADAL" clId="{96EB1148-40AF-4894-8C47-B064AB043402}" dt="2025-05-21T15:45:45.560" v="274" actId="47"/>
        <pc:sldMkLst>
          <pc:docMk/>
          <pc:sldMk cId="3331910124" sldId="300"/>
        </pc:sldMkLst>
      </pc:sldChg>
      <pc:sldChg chg="del">
        <pc:chgData name="Tarachand Amgoth" userId="ea017c71-c3c5-459d-b04b-915c0e816ad1" providerId="ADAL" clId="{96EB1148-40AF-4894-8C47-B064AB043402}" dt="2025-05-21T15:45:45.738" v="275" actId="47"/>
        <pc:sldMkLst>
          <pc:docMk/>
          <pc:sldMk cId="1855308433" sldId="301"/>
        </pc:sldMkLst>
      </pc:sldChg>
      <pc:sldChg chg="del">
        <pc:chgData name="Tarachand Amgoth" userId="ea017c71-c3c5-459d-b04b-915c0e816ad1" providerId="ADAL" clId="{96EB1148-40AF-4894-8C47-B064AB043402}" dt="2025-05-21T15:45:45.952" v="276" actId="47"/>
        <pc:sldMkLst>
          <pc:docMk/>
          <pc:sldMk cId="2421706847" sldId="302"/>
        </pc:sldMkLst>
      </pc:sldChg>
      <pc:sldChg chg="del">
        <pc:chgData name="Tarachand Amgoth" userId="ea017c71-c3c5-459d-b04b-915c0e816ad1" providerId="ADAL" clId="{96EB1148-40AF-4894-8C47-B064AB043402}" dt="2025-05-21T15:45:46.880" v="281" actId="47"/>
        <pc:sldMkLst>
          <pc:docMk/>
          <pc:sldMk cId="804413471" sldId="303"/>
        </pc:sldMkLst>
      </pc:sldChg>
      <pc:sldChg chg="del">
        <pc:chgData name="Tarachand Amgoth" userId="ea017c71-c3c5-459d-b04b-915c0e816ad1" providerId="ADAL" clId="{96EB1148-40AF-4894-8C47-B064AB043402}" dt="2025-05-21T15:45:47.068" v="282" actId="47"/>
        <pc:sldMkLst>
          <pc:docMk/>
          <pc:sldMk cId="1920981875" sldId="304"/>
        </pc:sldMkLst>
      </pc:sldChg>
      <pc:sldChg chg="del">
        <pc:chgData name="Tarachand Amgoth" userId="ea017c71-c3c5-459d-b04b-915c0e816ad1" providerId="ADAL" clId="{96EB1148-40AF-4894-8C47-B064AB043402}" dt="2025-05-21T15:45:47.256" v="283" actId="47"/>
        <pc:sldMkLst>
          <pc:docMk/>
          <pc:sldMk cId="2223747564" sldId="305"/>
        </pc:sldMkLst>
      </pc:sldChg>
      <pc:sldChg chg="del">
        <pc:chgData name="Tarachand Amgoth" userId="ea017c71-c3c5-459d-b04b-915c0e816ad1" providerId="ADAL" clId="{96EB1148-40AF-4894-8C47-B064AB043402}" dt="2025-05-21T15:45:47.460" v="284" actId="47"/>
        <pc:sldMkLst>
          <pc:docMk/>
          <pc:sldMk cId="3299482063" sldId="306"/>
        </pc:sldMkLst>
      </pc:sldChg>
      <pc:sldChg chg="del">
        <pc:chgData name="Tarachand Amgoth" userId="ea017c71-c3c5-459d-b04b-915c0e816ad1" providerId="ADAL" clId="{96EB1148-40AF-4894-8C47-B064AB043402}" dt="2025-05-21T15:45:47.822" v="286" actId="47"/>
        <pc:sldMkLst>
          <pc:docMk/>
          <pc:sldMk cId="678273295" sldId="307"/>
        </pc:sldMkLst>
      </pc:sldChg>
      <pc:sldChg chg="del">
        <pc:chgData name="Tarachand Amgoth" userId="ea017c71-c3c5-459d-b04b-915c0e816ad1" providerId="ADAL" clId="{96EB1148-40AF-4894-8C47-B064AB043402}" dt="2025-05-21T15:45:48.026" v="287" actId="47"/>
        <pc:sldMkLst>
          <pc:docMk/>
          <pc:sldMk cId="2654949015" sldId="308"/>
        </pc:sldMkLst>
      </pc:sldChg>
      <pc:sldChg chg="del">
        <pc:chgData name="Tarachand Amgoth" userId="ea017c71-c3c5-459d-b04b-915c0e816ad1" providerId="ADAL" clId="{96EB1148-40AF-4894-8C47-B064AB043402}" dt="2025-05-21T15:45:48.402" v="289" actId="47"/>
        <pc:sldMkLst>
          <pc:docMk/>
          <pc:sldMk cId="54627421" sldId="309"/>
        </pc:sldMkLst>
      </pc:sldChg>
      <pc:sldChg chg="del">
        <pc:chgData name="Tarachand Amgoth" userId="ea017c71-c3c5-459d-b04b-915c0e816ad1" providerId="ADAL" clId="{96EB1148-40AF-4894-8C47-B064AB043402}" dt="2025-05-21T15:45:48.214" v="288" actId="47"/>
        <pc:sldMkLst>
          <pc:docMk/>
          <pc:sldMk cId="1990471472" sldId="310"/>
        </pc:sldMkLst>
      </pc:sldChg>
      <pc:sldChg chg="del">
        <pc:chgData name="Tarachand Amgoth" userId="ea017c71-c3c5-459d-b04b-915c0e816ad1" providerId="ADAL" clId="{96EB1148-40AF-4894-8C47-B064AB043402}" dt="2025-05-21T15:45:48.591" v="290" actId="47"/>
        <pc:sldMkLst>
          <pc:docMk/>
          <pc:sldMk cId="1188313946" sldId="311"/>
        </pc:sldMkLst>
      </pc:sldChg>
      <pc:sldChg chg="del">
        <pc:chgData name="Tarachand Amgoth" userId="ea017c71-c3c5-459d-b04b-915c0e816ad1" providerId="ADAL" clId="{96EB1148-40AF-4894-8C47-B064AB043402}" dt="2025-05-21T15:45:48.795" v="291" actId="47"/>
        <pc:sldMkLst>
          <pc:docMk/>
          <pc:sldMk cId="3078319948" sldId="312"/>
        </pc:sldMkLst>
      </pc:sldChg>
      <pc:sldChg chg="del">
        <pc:chgData name="Tarachand Amgoth" userId="ea017c71-c3c5-459d-b04b-915c0e816ad1" providerId="ADAL" clId="{96EB1148-40AF-4894-8C47-B064AB043402}" dt="2025-05-21T15:45:48.968" v="292" actId="47"/>
        <pc:sldMkLst>
          <pc:docMk/>
          <pc:sldMk cId="40416960" sldId="313"/>
        </pc:sldMkLst>
      </pc:sldChg>
      <pc:sldChg chg="add del">
        <pc:chgData name="Tarachand Amgoth" userId="ea017c71-c3c5-459d-b04b-915c0e816ad1" providerId="ADAL" clId="{96EB1148-40AF-4894-8C47-B064AB043402}" dt="2025-05-21T15:45:51.841" v="296" actId="47"/>
        <pc:sldMkLst>
          <pc:docMk/>
          <pc:sldMk cId="530033050" sldId="314"/>
        </pc:sldMkLst>
      </pc:sldChg>
      <pc:sldChg chg="addSp modSp add mod">
        <pc:chgData name="Tarachand Amgoth" userId="ea017c71-c3c5-459d-b04b-915c0e816ad1" providerId="ADAL" clId="{96EB1148-40AF-4894-8C47-B064AB043402}" dt="2025-05-21T16:05:43.033" v="560" actId="207"/>
        <pc:sldMkLst>
          <pc:docMk/>
          <pc:sldMk cId="253024993" sldId="315"/>
        </pc:sldMkLst>
        <pc:spChg chg="mod">
          <ac:chgData name="Tarachand Amgoth" userId="ea017c71-c3c5-459d-b04b-915c0e816ad1" providerId="ADAL" clId="{96EB1148-40AF-4894-8C47-B064AB043402}" dt="2025-05-21T16:03:26.095" v="491"/>
          <ac:spMkLst>
            <pc:docMk/>
            <pc:sldMk cId="253024993" sldId="315"/>
            <ac:spMk id="2" creationId="{EB12760F-4DCC-14E7-2308-D37DE18A4F4A}"/>
          </ac:spMkLst>
        </pc:spChg>
        <pc:spChg chg="mod">
          <ac:chgData name="Tarachand Amgoth" userId="ea017c71-c3c5-459d-b04b-915c0e816ad1" providerId="ADAL" clId="{96EB1148-40AF-4894-8C47-B064AB043402}" dt="2025-05-21T16:05:43.033" v="560" actId="207"/>
          <ac:spMkLst>
            <pc:docMk/>
            <pc:sldMk cId="253024993" sldId="315"/>
            <ac:spMk id="3" creationId="{AFFF92C3-F1FF-5247-CC32-56FA77C1BE9A}"/>
          </ac:spMkLst>
        </pc:spChg>
        <pc:picChg chg="add mod">
          <ac:chgData name="Tarachand Amgoth" userId="ea017c71-c3c5-459d-b04b-915c0e816ad1" providerId="ADAL" clId="{96EB1148-40AF-4894-8C47-B064AB043402}" dt="2025-05-21T16:05:27.224" v="556" actId="1035"/>
          <ac:picMkLst>
            <pc:docMk/>
            <pc:sldMk cId="253024993" sldId="315"/>
            <ac:picMk id="5" creationId="{4BF6AE6A-A51D-A9B2-809B-58EF1DD2D2FD}"/>
          </ac:picMkLst>
        </pc:picChg>
      </pc:sldChg>
      <pc:sldChg chg="modSp add mod">
        <pc:chgData name="Tarachand Amgoth" userId="ea017c71-c3c5-459d-b04b-915c0e816ad1" providerId="ADAL" clId="{96EB1148-40AF-4894-8C47-B064AB043402}" dt="2025-05-21T15:43:29.328" v="172" actId="20577"/>
        <pc:sldMkLst>
          <pc:docMk/>
          <pc:sldMk cId="1775737029" sldId="316"/>
        </pc:sldMkLst>
        <pc:spChg chg="mod">
          <ac:chgData name="Tarachand Amgoth" userId="ea017c71-c3c5-459d-b04b-915c0e816ad1" providerId="ADAL" clId="{96EB1148-40AF-4894-8C47-B064AB043402}" dt="2025-05-21T15:43:29.328" v="172" actId="20577"/>
          <ac:spMkLst>
            <pc:docMk/>
            <pc:sldMk cId="1775737029" sldId="316"/>
            <ac:spMk id="2" creationId="{B805133F-F104-BE66-469D-5C04ADB3AF5B}"/>
          </ac:spMkLst>
        </pc:spChg>
      </pc:sldChg>
      <pc:sldChg chg="modSp add mod">
        <pc:chgData name="Tarachand Amgoth" userId="ea017c71-c3c5-459d-b04b-915c0e816ad1" providerId="ADAL" clId="{96EB1148-40AF-4894-8C47-B064AB043402}" dt="2025-05-21T15:44:36.755" v="203" actId="20577"/>
        <pc:sldMkLst>
          <pc:docMk/>
          <pc:sldMk cId="1123631443" sldId="317"/>
        </pc:sldMkLst>
        <pc:spChg chg="mod">
          <ac:chgData name="Tarachand Amgoth" userId="ea017c71-c3c5-459d-b04b-915c0e816ad1" providerId="ADAL" clId="{96EB1148-40AF-4894-8C47-B064AB043402}" dt="2025-05-21T15:44:36.755" v="203" actId="20577"/>
          <ac:spMkLst>
            <pc:docMk/>
            <pc:sldMk cId="1123631443" sldId="317"/>
            <ac:spMk id="2" creationId="{72EC5F1A-A7CB-EA5F-D784-D93607BDC116}"/>
          </ac:spMkLst>
        </pc:spChg>
      </pc:sldChg>
      <pc:sldChg chg="modSp add del mod">
        <pc:chgData name="Tarachand Amgoth" userId="ea017c71-c3c5-459d-b04b-915c0e816ad1" providerId="ADAL" clId="{96EB1148-40AF-4894-8C47-B064AB043402}" dt="2025-05-23T13:27:41.033" v="961" actId="255"/>
        <pc:sldMkLst>
          <pc:docMk/>
          <pc:sldMk cId="690633543" sldId="318"/>
        </pc:sldMkLst>
        <pc:spChg chg="mod">
          <ac:chgData name="Tarachand Amgoth" userId="ea017c71-c3c5-459d-b04b-915c0e816ad1" providerId="ADAL" clId="{96EB1148-40AF-4894-8C47-B064AB043402}" dt="2025-05-21T15:45:17.827" v="246" actId="20577"/>
          <ac:spMkLst>
            <pc:docMk/>
            <pc:sldMk cId="690633543" sldId="318"/>
            <ac:spMk id="2" creationId="{4E9D09F5-C1EF-5ADC-23C5-718DDEA5BAF1}"/>
          </ac:spMkLst>
        </pc:spChg>
        <pc:spChg chg="mod">
          <ac:chgData name="Tarachand Amgoth" userId="ea017c71-c3c5-459d-b04b-915c0e816ad1" providerId="ADAL" clId="{96EB1148-40AF-4894-8C47-B064AB043402}" dt="2025-05-23T13:27:41.033" v="961" actId="255"/>
          <ac:spMkLst>
            <pc:docMk/>
            <pc:sldMk cId="690633543" sldId="318"/>
            <ac:spMk id="3" creationId="{B4843E0B-D7C9-B25E-62CF-3838EA01E3B2}"/>
          </ac:spMkLst>
        </pc:spChg>
      </pc:sldChg>
      <pc:sldChg chg="addSp modSp add mod">
        <pc:chgData name="Tarachand Amgoth" userId="ea017c71-c3c5-459d-b04b-915c0e816ad1" providerId="ADAL" clId="{96EB1148-40AF-4894-8C47-B064AB043402}" dt="2025-05-21T16:03:09.720" v="490" actId="6549"/>
        <pc:sldMkLst>
          <pc:docMk/>
          <pc:sldMk cId="3490958606" sldId="319"/>
        </pc:sldMkLst>
        <pc:spChg chg="mod">
          <ac:chgData name="Tarachand Amgoth" userId="ea017c71-c3c5-459d-b04b-915c0e816ad1" providerId="ADAL" clId="{96EB1148-40AF-4894-8C47-B064AB043402}" dt="2025-05-21T16:03:09.720" v="490" actId="6549"/>
          <ac:spMkLst>
            <pc:docMk/>
            <pc:sldMk cId="3490958606" sldId="319"/>
            <ac:spMk id="2" creationId="{7C84964C-59D8-AA76-5F2A-219E799F9846}"/>
          </ac:spMkLst>
        </pc:spChg>
        <pc:spChg chg="mod">
          <ac:chgData name="Tarachand Amgoth" userId="ea017c71-c3c5-459d-b04b-915c0e816ad1" providerId="ADAL" clId="{96EB1148-40AF-4894-8C47-B064AB043402}" dt="2025-05-21T15:59:20.532" v="420" actId="33524"/>
          <ac:spMkLst>
            <pc:docMk/>
            <pc:sldMk cId="3490958606" sldId="319"/>
            <ac:spMk id="3" creationId="{4789A1C6-BCFD-31FF-3B6F-F23D9BE468DB}"/>
          </ac:spMkLst>
        </pc:spChg>
        <pc:picChg chg="add mod">
          <ac:chgData name="Tarachand Amgoth" userId="ea017c71-c3c5-459d-b04b-915c0e816ad1" providerId="ADAL" clId="{96EB1148-40AF-4894-8C47-B064AB043402}" dt="2025-05-21T16:00:20.585" v="425" actId="1076"/>
          <ac:picMkLst>
            <pc:docMk/>
            <pc:sldMk cId="3490958606" sldId="319"/>
            <ac:picMk id="6" creationId="{D9447338-92C6-6CA6-C5B1-0E65F93C0770}"/>
          </ac:picMkLst>
        </pc:picChg>
      </pc:sldChg>
      <pc:sldChg chg="addSp delSp modSp add mod">
        <pc:chgData name="Tarachand Amgoth" userId="ea017c71-c3c5-459d-b04b-915c0e816ad1" providerId="ADAL" clId="{96EB1148-40AF-4894-8C47-B064AB043402}" dt="2025-05-21T16:11:25.356" v="585" actId="1076"/>
        <pc:sldMkLst>
          <pc:docMk/>
          <pc:sldMk cId="1790486328" sldId="320"/>
        </pc:sldMkLst>
        <pc:spChg chg="mod">
          <ac:chgData name="Tarachand Amgoth" userId="ea017c71-c3c5-459d-b04b-915c0e816ad1" providerId="ADAL" clId="{96EB1148-40AF-4894-8C47-B064AB043402}" dt="2025-05-21T16:10:43.378" v="581" actId="15"/>
          <ac:spMkLst>
            <pc:docMk/>
            <pc:sldMk cId="1790486328" sldId="320"/>
            <ac:spMk id="3" creationId="{C829E9BC-97F6-ECE8-FD90-CB5AEB6D3873}"/>
          </ac:spMkLst>
        </pc:spChg>
        <pc:picChg chg="add mod">
          <ac:chgData name="Tarachand Amgoth" userId="ea017c71-c3c5-459d-b04b-915c0e816ad1" providerId="ADAL" clId="{96EB1148-40AF-4894-8C47-B064AB043402}" dt="2025-05-21T16:11:25.356" v="585" actId="1076"/>
          <ac:picMkLst>
            <pc:docMk/>
            <pc:sldMk cId="1790486328" sldId="320"/>
            <ac:picMk id="6" creationId="{E34EDD46-595A-88D9-9526-C28772CD1790}"/>
          </ac:picMkLst>
        </pc:picChg>
      </pc:sldChg>
      <pc:sldChg chg="add">
        <pc:chgData name="Tarachand Amgoth" userId="ea017c71-c3c5-459d-b04b-915c0e816ad1" providerId="ADAL" clId="{96EB1148-40AF-4894-8C47-B064AB043402}" dt="2025-05-21T16:06:21.534" v="564" actId="2890"/>
        <pc:sldMkLst>
          <pc:docMk/>
          <pc:sldMk cId="1682508144" sldId="321"/>
        </pc:sldMkLst>
      </pc:sldChg>
      <pc:sldChg chg="addSp delSp modSp add mod">
        <pc:chgData name="Tarachand Amgoth" userId="ea017c71-c3c5-459d-b04b-915c0e816ad1" providerId="ADAL" clId="{96EB1148-40AF-4894-8C47-B064AB043402}" dt="2025-05-21T16:13:04.887" v="597" actId="1076"/>
        <pc:sldMkLst>
          <pc:docMk/>
          <pc:sldMk cId="2778869226" sldId="322"/>
        </pc:sldMkLst>
        <pc:spChg chg="mod">
          <ac:chgData name="Tarachand Amgoth" userId="ea017c71-c3c5-459d-b04b-915c0e816ad1" providerId="ADAL" clId="{96EB1148-40AF-4894-8C47-B064AB043402}" dt="2025-05-21T16:12:27.980" v="593" actId="207"/>
          <ac:spMkLst>
            <pc:docMk/>
            <pc:sldMk cId="2778869226" sldId="322"/>
            <ac:spMk id="3" creationId="{DDF17D05-F0D6-19F5-EA74-6E28005641CD}"/>
          </ac:spMkLst>
        </pc:spChg>
        <pc:picChg chg="add mod">
          <ac:chgData name="Tarachand Amgoth" userId="ea017c71-c3c5-459d-b04b-915c0e816ad1" providerId="ADAL" clId="{96EB1148-40AF-4894-8C47-B064AB043402}" dt="2025-05-21T16:13:04.887" v="597" actId="1076"/>
          <ac:picMkLst>
            <pc:docMk/>
            <pc:sldMk cId="2778869226" sldId="322"/>
            <ac:picMk id="5" creationId="{928439ED-3785-82EF-F8B1-94B665CD4BA2}"/>
          </ac:picMkLst>
        </pc:picChg>
      </pc:sldChg>
      <pc:sldChg chg="addSp delSp modSp add mod">
        <pc:chgData name="Tarachand Amgoth" userId="ea017c71-c3c5-459d-b04b-915c0e816ad1" providerId="ADAL" clId="{96EB1148-40AF-4894-8C47-B064AB043402}" dt="2025-05-23T13:08:12.769" v="939" actId="20577"/>
        <pc:sldMkLst>
          <pc:docMk/>
          <pc:sldMk cId="3741778065" sldId="323"/>
        </pc:sldMkLst>
        <pc:spChg chg="mod">
          <ac:chgData name="Tarachand Amgoth" userId="ea017c71-c3c5-459d-b04b-915c0e816ad1" providerId="ADAL" clId="{96EB1148-40AF-4894-8C47-B064AB043402}" dt="2025-05-23T13:08:12.769" v="939" actId="20577"/>
          <ac:spMkLst>
            <pc:docMk/>
            <pc:sldMk cId="3741778065" sldId="323"/>
            <ac:spMk id="3" creationId="{84DC0191-F970-62AD-B60C-97A3AD4030D0}"/>
          </ac:spMkLst>
        </pc:spChg>
        <pc:picChg chg="add mod">
          <ac:chgData name="Tarachand Amgoth" userId="ea017c71-c3c5-459d-b04b-915c0e816ad1" providerId="ADAL" clId="{96EB1148-40AF-4894-8C47-B064AB043402}" dt="2025-05-21T16:15:08.190" v="611" actId="1076"/>
          <ac:picMkLst>
            <pc:docMk/>
            <pc:sldMk cId="3741778065" sldId="323"/>
            <ac:picMk id="6" creationId="{01CAD325-C043-52F9-DB49-C4ACED8B0B83}"/>
          </ac:picMkLst>
        </pc:picChg>
      </pc:sldChg>
      <pc:sldChg chg="addSp delSp modSp add mod">
        <pc:chgData name="Tarachand Amgoth" userId="ea017c71-c3c5-459d-b04b-915c0e816ad1" providerId="ADAL" clId="{96EB1148-40AF-4894-8C47-B064AB043402}" dt="2025-05-23T14:21:58.711" v="1004" actId="9405"/>
        <pc:sldMkLst>
          <pc:docMk/>
          <pc:sldMk cId="2370921673" sldId="324"/>
        </pc:sldMkLst>
        <pc:spChg chg="mod">
          <ac:chgData name="Tarachand Amgoth" userId="ea017c71-c3c5-459d-b04b-915c0e816ad1" providerId="ADAL" clId="{96EB1148-40AF-4894-8C47-B064AB043402}" dt="2025-05-21T16:19:13.432" v="638" actId="207"/>
          <ac:spMkLst>
            <pc:docMk/>
            <pc:sldMk cId="2370921673" sldId="324"/>
            <ac:spMk id="3" creationId="{43FD4ED9-9BE7-C0D8-7BC5-B17DE6D8D0BB}"/>
          </ac:spMkLst>
        </pc:spChg>
        <pc:picChg chg="add mod">
          <ac:chgData name="Tarachand Amgoth" userId="ea017c71-c3c5-459d-b04b-915c0e816ad1" providerId="ADAL" clId="{96EB1148-40AF-4894-8C47-B064AB043402}" dt="2025-05-21T16:18:58.914" v="637" actId="14100"/>
          <ac:picMkLst>
            <pc:docMk/>
            <pc:sldMk cId="2370921673" sldId="324"/>
            <ac:picMk id="5" creationId="{6F2F8FB0-D550-204A-A576-F5B11A19DF4B}"/>
          </ac:picMkLst>
        </pc:picChg>
        <pc:inkChg chg="add">
          <ac:chgData name="Tarachand Amgoth" userId="ea017c71-c3c5-459d-b04b-915c0e816ad1" providerId="ADAL" clId="{96EB1148-40AF-4894-8C47-B064AB043402}" dt="2025-05-23T14:21:58.711" v="1004" actId="9405"/>
          <ac:inkMkLst>
            <pc:docMk/>
            <pc:sldMk cId="2370921673" sldId="324"/>
            <ac:inkMk id="4" creationId="{E1D1BBEE-6688-E88C-0FD6-C9ABE9D6A957}"/>
          </ac:inkMkLst>
        </pc:inkChg>
      </pc:sldChg>
      <pc:sldChg chg="addSp delSp modSp mod">
        <pc:chgData name="Tarachand Amgoth" userId="ea017c71-c3c5-459d-b04b-915c0e816ad1" providerId="ADAL" clId="{96EB1148-40AF-4894-8C47-B064AB043402}" dt="2025-05-23T14:40:02.228" v="1007"/>
        <pc:sldMkLst>
          <pc:docMk/>
          <pc:sldMk cId="1635738912" sldId="325"/>
        </pc:sldMkLst>
        <pc:spChg chg="mod">
          <ac:chgData name="Tarachand Amgoth" userId="ea017c71-c3c5-459d-b04b-915c0e816ad1" providerId="ADAL" clId="{96EB1148-40AF-4894-8C47-B064AB043402}" dt="2025-05-22T16:21:17.858" v="663" actId="6549"/>
          <ac:spMkLst>
            <pc:docMk/>
            <pc:sldMk cId="1635738912" sldId="325"/>
            <ac:spMk id="3" creationId="{2FA10F40-0DE4-76B1-7EB2-58AE194AF5BD}"/>
          </ac:spMkLst>
        </pc:spChg>
        <pc:picChg chg="add del mod">
          <ac:chgData name="Tarachand Amgoth" userId="ea017c71-c3c5-459d-b04b-915c0e816ad1" providerId="ADAL" clId="{96EB1148-40AF-4894-8C47-B064AB043402}" dt="2025-05-22T16:53:38.756" v="926" actId="478"/>
          <ac:picMkLst>
            <pc:docMk/>
            <pc:sldMk cId="1635738912" sldId="325"/>
            <ac:picMk id="5" creationId="{139FEFB4-90AA-637E-769D-9287F692B6FF}"/>
          </ac:picMkLst>
        </pc:picChg>
        <pc:picChg chg="del mod">
          <ac:chgData name="Tarachand Amgoth" userId="ea017c71-c3c5-459d-b04b-915c0e816ad1" providerId="ADAL" clId="{96EB1148-40AF-4894-8C47-B064AB043402}" dt="2025-05-22T16:21:35.906" v="669" actId="478"/>
          <ac:picMkLst>
            <pc:docMk/>
            <pc:sldMk cId="1635738912" sldId="325"/>
            <ac:picMk id="6" creationId="{A8BC5B42-2257-03AF-D909-E60C88898D73}"/>
          </ac:picMkLst>
        </pc:picChg>
        <pc:picChg chg="add mod">
          <ac:chgData name="Tarachand Amgoth" userId="ea017c71-c3c5-459d-b04b-915c0e816ad1" providerId="ADAL" clId="{96EB1148-40AF-4894-8C47-B064AB043402}" dt="2025-05-22T17:13:33.818" v="932" actId="1076"/>
          <ac:picMkLst>
            <pc:docMk/>
            <pc:sldMk cId="1635738912" sldId="325"/>
            <ac:picMk id="8" creationId="{366F24BC-AC9E-F1FD-C788-A12D9C41ABA3}"/>
          </ac:picMkLst>
        </pc:picChg>
        <pc:inkChg chg="add del">
          <ac:chgData name="Tarachand Amgoth" userId="ea017c71-c3c5-459d-b04b-915c0e816ad1" providerId="ADAL" clId="{96EB1148-40AF-4894-8C47-B064AB043402}" dt="2025-05-23T14:37:20.229" v="1006" actId="478"/>
          <ac:inkMkLst>
            <pc:docMk/>
            <pc:sldMk cId="1635738912" sldId="325"/>
            <ac:inkMk id="4" creationId="{3FD47A5E-3DE7-5315-484A-68E6EED586C5}"/>
          </ac:inkMkLst>
        </pc:inkChg>
        <pc:inkChg chg="add">
          <ac:chgData name="Tarachand Amgoth" userId="ea017c71-c3c5-459d-b04b-915c0e816ad1" providerId="ADAL" clId="{96EB1148-40AF-4894-8C47-B064AB043402}" dt="2025-05-23T14:40:02.228" v="1007"/>
          <ac:inkMkLst>
            <pc:docMk/>
            <pc:sldMk cId="1635738912" sldId="325"/>
            <ac:inkMk id="5" creationId="{C7AF575B-A396-5EA4-934F-D6D1C687EF6B}"/>
          </ac:inkMkLst>
        </pc:inkChg>
      </pc:sldChg>
      <pc:sldChg chg="addSp">
        <pc:chgData name="Tarachand Amgoth" userId="ea017c71-c3c5-459d-b04b-915c0e816ad1" providerId="ADAL" clId="{96EB1148-40AF-4894-8C47-B064AB043402}" dt="2025-05-23T14:46:36.739" v="1008"/>
        <pc:sldMkLst>
          <pc:docMk/>
          <pc:sldMk cId="803470464" sldId="328"/>
        </pc:sldMkLst>
        <pc:inkChg chg="add">
          <ac:chgData name="Tarachand Amgoth" userId="ea017c71-c3c5-459d-b04b-915c0e816ad1" providerId="ADAL" clId="{96EB1148-40AF-4894-8C47-B064AB043402}" dt="2025-05-23T14:46:36.739" v="1008"/>
          <ac:inkMkLst>
            <pc:docMk/>
            <pc:sldMk cId="803470464" sldId="328"/>
            <ac:inkMk id="4" creationId="{6FAAF917-9EDC-78BD-05C0-01F7841E3FE5}"/>
          </ac:inkMkLst>
        </pc:inkChg>
      </pc:sldChg>
      <pc:sldChg chg="addSp">
        <pc:chgData name="Tarachand Amgoth" userId="ea017c71-c3c5-459d-b04b-915c0e816ad1" providerId="ADAL" clId="{96EB1148-40AF-4894-8C47-B064AB043402}" dt="2025-05-23T15:00:17.821" v="1009"/>
        <pc:sldMkLst>
          <pc:docMk/>
          <pc:sldMk cId="2448923712" sldId="330"/>
        </pc:sldMkLst>
        <pc:inkChg chg="add">
          <ac:chgData name="Tarachand Amgoth" userId="ea017c71-c3c5-459d-b04b-915c0e816ad1" providerId="ADAL" clId="{96EB1148-40AF-4894-8C47-B064AB043402}" dt="2025-05-23T15:00:17.821" v="1009"/>
          <ac:inkMkLst>
            <pc:docMk/>
            <pc:sldMk cId="2448923712" sldId="330"/>
            <ac:inkMk id="5" creationId="{CE1D935B-58C6-A30F-75DD-DA25CF005482}"/>
          </ac:inkMkLst>
        </pc:inkChg>
      </pc:sldChg>
      <pc:sldChg chg="addSp">
        <pc:chgData name="Tarachand Amgoth" userId="ea017c71-c3c5-459d-b04b-915c0e816ad1" providerId="ADAL" clId="{96EB1148-40AF-4894-8C47-B064AB043402}" dt="2025-05-23T15:00:17.821" v="1009"/>
        <pc:sldMkLst>
          <pc:docMk/>
          <pc:sldMk cId="3704941778" sldId="331"/>
        </pc:sldMkLst>
        <pc:inkChg chg="add">
          <ac:chgData name="Tarachand Amgoth" userId="ea017c71-c3c5-459d-b04b-915c0e816ad1" providerId="ADAL" clId="{96EB1148-40AF-4894-8C47-B064AB043402}" dt="2025-05-23T15:00:17.821" v="1009"/>
          <ac:inkMkLst>
            <pc:docMk/>
            <pc:sldMk cId="3704941778" sldId="331"/>
            <ac:inkMk id="4" creationId="{F65B3734-6B82-C5A8-F9EF-5DA9416C6ED3}"/>
          </ac:inkMkLst>
        </pc:inkChg>
      </pc:sldChg>
      <pc:sldChg chg="addSp delSp modSp mod">
        <pc:chgData name="Tarachand Amgoth" userId="ea017c71-c3c5-459d-b04b-915c0e816ad1" providerId="ADAL" clId="{96EB1148-40AF-4894-8C47-B064AB043402}" dt="2025-05-23T15:02:13.246" v="1014"/>
        <pc:sldMkLst>
          <pc:docMk/>
          <pc:sldMk cId="457691629" sldId="332"/>
        </pc:sldMkLst>
        <pc:spChg chg="mod">
          <ac:chgData name="Tarachand Amgoth" userId="ea017c71-c3c5-459d-b04b-915c0e816ad1" providerId="ADAL" clId="{96EB1148-40AF-4894-8C47-B064AB043402}" dt="2025-05-23T13:27:07.546" v="959" actId="20577"/>
          <ac:spMkLst>
            <pc:docMk/>
            <pc:sldMk cId="457691629" sldId="332"/>
            <ac:spMk id="2" creationId="{C976EC05-1BB4-421B-5975-AE157AD07956}"/>
          </ac:spMkLst>
        </pc:spChg>
        <pc:spChg chg="mod">
          <ac:chgData name="Tarachand Amgoth" userId="ea017c71-c3c5-459d-b04b-915c0e816ad1" providerId="ADAL" clId="{96EB1148-40AF-4894-8C47-B064AB043402}" dt="2025-05-22T16:48:04.668" v="896" actId="6549"/>
          <ac:spMkLst>
            <pc:docMk/>
            <pc:sldMk cId="457691629" sldId="332"/>
            <ac:spMk id="3" creationId="{658232E8-63E3-D2DC-419C-D3BA4CE5E823}"/>
          </ac:spMkLst>
        </pc:spChg>
        <pc:grpChg chg="mod">
          <ac:chgData name="Tarachand Amgoth" userId="ea017c71-c3c5-459d-b04b-915c0e816ad1" providerId="ADAL" clId="{96EB1148-40AF-4894-8C47-B064AB043402}" dt="2025-05-23T15:00:53.627" v="1013"/>
          <ac:grpSpMkLst>
            <pc:docMk/>
            <pc:sldMk cId="457691629" sldId="332"/>
            <ac:grpSpMk id="8" creationId="{BD5A8A7C-D078-E078-44D2-3F0DEE357096}"/>
          </ac:grpSpMkLst>
        </pc:grpChg>
        <pc:picChg chg="add del mod">
          <ac:chgData name="Tarachand Amgoth" userId="ea017c71-c3c5-459d-b04b-915c0e816ad1" providerId="ADAL" clId="{96EB1148-40AF-4894-8C47-B064AB043402}" dt="2025-05-22T16:43:28.817" v="860" actId="478"/>
          <ac:picMkLst>
            <pc:docMk/>
            <pc:sldMk cId="457691629" sldId="332"/>
            <ac:picMk id="5" creationId="{E00881D0-A068-15F3-DC7A-D545A00C8552}"/>
          </ac:picMkLst>
        </pc:picChg>
        <pc:picChg chg="add mod">
          <ac:chgData name="Tarachand Amgoth" userId="ea017c71-c3c5-459d-b04b-915c0e816ad1" providerId="ADAL" clId="{96EB1148-40AF-4894-8C47-B064AB043402}" dt="2025-05-22T16:48:24.824" v="907" actId="14100"/>
          <ac:picMkLst>
            <pc:docMk/>
            <pc:sldMk cId="457691629" sldId="332"/>
            <ac:picMk id="7" creationId="{E9E6231A-E6C8-8A72-1102-47F9839FE60E}"/>
          </ac:picMkLst>
        </pc:picChg>
        <pc:picChg chg="add mod">
          <ac:chgData name="Tarachand Amgoth" userId="ea017c71-c3c5-459d-b04b-915c0e816ad1" providerId="ADAL" clId="{96EB1148-40AF-4894-8C47-B064AB043402}" dt="2025-05-22T16:48:28.199" v="915" actId="1036"/>
          <ac:picMkLst>
            <pc:docMk/>
            <pc:sldMk cId="457691629" sldId="332"/>
            <ac:picMk id="9" creationId="{01CE4A76-DC4A-331B-4D95-A4C6D25312FB}"/>
          </ac:picMkLst>
        </pc:picChg>
        <pc:inkChg chg="add mod">
          <ac:chgData name="Tarachand Amgoth" userId="ea017c71-c3c5-459d-b04b-915c0e816ad1" providerId="ADAL" clId="{96EB1148-40AF-4894-8C47-B064AB043402}" dt="2025-05-23T15:00:53.627" v="1013"/>
          <ac:inkMkLst>
            <pc:docMk/>
            <pc:sldMk cId="457691629" sldId="332"/>
            <ac:inkMk id="4" creationId="{E982DAB7-CEF8-8E4A-9494-61648D1A3ABF}"/>
          </ac:inkMkLst>
        </pc:inkChg>
        <pc:inkChg chg="add mod">
          <ac:chgData name="Tarachand Amgoth" userId="ea017c71-c3c5-459d-b04b-915c0e816ad1" providerId="ADAL" clId="{96EB1148-40AF-4894-8C47-B064AB043402}" dt="2025-05-23T15:00:53.627" v="1013"/>
          <ac:inkMkLst>
            <pc:docMk/>
            <pc:sldMk cId="457691629" sldId="332"/>
            <ac:inkMk id="5" creationId="{9779ED89-074F-9792-6E6B-B02DC3365E38}"/>
          </ac:inkMkLst>
        </pc:inkChg>
        <pc:inkChg chg="add mod">
          <ac:chgData name="Tarachand Amgoth" userId="ea017c71-c3c5-459d-b04b-915c0e816ad1" providerId="ADAL" clId="{96EB1148-40AF-4894-8C47-B064AB043402}" dt="2025-05-23T15:00:53.627" v="1013"/>
          <ac:inkMkLst>
            <pc:docMk/>
            <pc:sldMk cId="457691629" sldId="332"/>
            <ac:inkMk id="6" creationId="{53BC3CFA-A925-1CAE-DFA2-4906D9F3A691}"/>
          </ac:inkMkLst>
        </pc:inkChg>
        <pc:inkChg chg="add">
          <ac:chgData name="Tarachand Amgoth" userId="ea017c71-c3c5-459d-b04b-915c0e816ad1" providerId="ADAL" clId="{96EB1148-40AF-4894-8C47-B064AB043402}" dt="2025-05-23T15:02:13.246" v="1014"/>
          <ac:inkMkLst>
            <pc:docMk/>
            <pc:sldMk cId="457691629" sldId="332"/>
            <ac:inkMk id="10" creationId="{7EBC02FB-D19C-74C1-B909-43765E39628D}"/>
          </ac:inkMkLst>
        </pc:inkChg>
      </pc:sldChg>
      <pc:sldChg chg="addSp">
        <pc:chgData name="Tarachand Amgoth" userId="ea017c71-c3c5-459d-b04b-915c0e816ad1" providerId="ADAL" clId="{96EB1148-40AF-4894-8C47-B064AB043402}" dt="2025-05-23T15:00:17.821" v="1009"/>
        <pc:sldMkLst>
          <pc:docMk/>
          <pc:sldMk cId="910585747" sldId="333"/>
        </pc:sldMkLst>
        <pc:inkChg chg="add">
          <ac:chgData name="Tarachand Amgoth" userId="ea017c71-c3c5-459d-b04b-915c0e816ad1" providerId="ADAL" clId="{96EB1148-40AF-4894-8C47-B064AB043402}" dt="2025-05-23T15:00:17.821" v="1009"/>
          <ac:inkMkLst>
            <pc:docMk/>
            <pc:sldMk cId="910585747" sldId="333"/>
            <ac:inkMk id="4" creationId="{8727D606-8A9D-CCEE-3BF4-20236EA0E1D5}"/>
          </ac:inkMkLst>
        </pc:inkChg>
      </pc:sldChg>
      <pc:sldChg chg="modSp mod">
        <pc:chgData name="Tarachand Amgoth" userId="ea017c71-c3c5-459d-b04b-915c0e816ad1" providerId="ADAL" clId="{96EB1148-40AF-4894-8C47-B064AB043402}" dt="2025-05-23T13:45:16.890" v="1003" actId="6549"/>
        <pc:sldMkLst>
          <pc:docMk/>
          <pc:sldMk cId="1145285980" sldId="334"/>
        </pc:sldMkLst>
        <pc:spChg chg="mod">
          <ac:chgData name="Tarachand Amgoth" userId="ea017c71-c3c5-459d-b04b-915c0e816ad1" providerId="ADAL" clId="{96EB1148-40AF-4894-8C47-B064AB043402}" dt="2025-05-23T13:45:16.890" v="1003" actId="6549"/>
          <ac:spMkLst>
            <pc:docMk/>
            <pc:sldMk cId="1145285980" sldId="334"/>
            <ac:spMk id="2" creationId="{387CCAFB-EA67-7FBC-5213-D4D96B581A84}"/>
          </ac:spMkLst>
        </pc:spChg>
      </pc:sldChg>
      <pc:sldChg chg="add">
        <pc:chgData name="Tarachand Amgoth" userId="ea017c71-c3c5-459d-b04b-915c0e816ad1" providerId="ADAL" clId="{96EB1148-40AF-4894-8C47-B064AB043402}" dt="2025-05-22T16:21:09.217" v="639" actId="2890"/>
        <pc:sldMkLst>
          <pc:docMk/>
          <pc:sldMk cId="1515040505" sldId="335"/>
        </pc:sldMkLst>
      </pc:sldChg>
      <pc:sldChg chg="addSp delSp modSp add mod">
        <pc:chgData name="Tarachand Amgoth" userId="ea017c71-c3c5-459d-b04b-915c0e816ad1" providerId="ADAL" clId="{96EB1148-40AF-4894-8C47-B064AB043402}" dt="2025-05-23T14:46:36.739" v="1008"/>
        <pc:sldMkLst>
          <pc:docMk/>
          <pc:sldMk cId="759525106" sldId="336"/>
        </pc:sldMkLst>
        <pc:spChg chg="mod">
          <ac:chgData name="Tarachand Amgoth" userId="ea017c71-c3c5-459d-b04b-915c0e816ad1" providerId="ADAL" clId="{96EB1148-40AF-4894-8C47-B064AB043402}" dt="2025-05-22T16:32:26.832" v="761" actId="255"/>
          <ac:spMkLst>
            <pc:docMk/>
            <pc:sldMk cId="759525106" sldId="336"/>
            <ac:spMk id="3" creationId="{2D6F3AB9-F067-2FD1-C554-4E2CFB26A6AC}"/>
          </ac:spMkLst>
        </pc:spChg>
        <pc:picChg chg="add del mod">
          <ac:chgData name="Tarachand Amgoth" userId="ea017c71-c3c5-459d-b04b-915c0e816ad1" providerId="ADAL" clId="{96EB1148-40AF-4894-8C47-B064AB043402}" dt="2025-05-22T16:32:40.923" v="763" actId="478"/>
          <ac:picMkLst>
            <pc:docMk/>
            <pc:sldMk cId="759525106" sldId="336"/>
            <ac:picMk id="5" creationId="{F9158CEB-8EFB-2A34-8909-8F3015046A78}"/>
          </ac:picMkLst>
        </pc:picChg>
        <pc:picChg chg="add mod">
          <ac:chgData name="Tarachand Amgoth" userId="ea017c71-c3c5-459d-b04b-915c0e816ad1" providerId="ADAL" clId="{96EB1148-40AF-4894-8C47-B064AB043402}" dt="2025-05-22T16:31:51.467" v="755" actId="1035"/>
          <ac:picMkLst>
            <pc:docMk/>
            <pc:sldMk cId="759525106" sldId="336"/>
            <ac:picMk id="7" creationId="{6F3943EA-1CA3-E662-034A-7FB0B11F6EB1}"/>
          </ac:picMkLst>
        </pc:picChg>
        <pc:picChg chg="del">
          <ac:chgData name="Tarachand Amgoth" userId="ea017c71-c3c5-459d-b04b-915c0e816ad1" providerId="ADAL" clId="{96EB1148-40AF-4894-8C47-B064AB043402}" dt="2025-05-22T16:26:49.946" v="692" actId="478"/>
          <ac:picMkLst>
            <pc:docMk/>
            <pc:sldMk cId="759525106" sldId="336"/>
            <ac:picMk id="8" creationId="{055348B6-9647-7065-7026-C36042DE9982}"/>
          </ac:picMkLst>
        </pc:picChg>
        <pc:picChg chg="add mod">
          <ac:chgData name="Tarachand Amgoth" userId="ea017c71-c3c5-459d-b04b-915c0e816ad1" providerId="ADAL" clId="{96EB1148-40AF-4894-8C47-B064AB043402}" dt="2025-05-22T16:33:24.736" v="780" actId="1035"/>
          <ac:picMkLst>
            <pc:docMk/>
            <pc:sldMk cId="759525106" sldId="336"/>
            <ac:picMk id="10" creationId="{7FD1BA1C-5AC8-F024-E279-2BD85EC78009}"/>
          </ac:picMkLst>
        </pc:picChg>
        <pc:inkChg chg="add">
          <ac:chgData name="Tarachand Amgoth" userId="ea017c71-c3c5-459d-b04b-915c0e816ad1" providerId="ADAL" clId="{96EB1148-40AF-4894-8C47-B064AB043402}" dt="2025-05-23T14:46:36.739" v="1008"/>
          <ac:inkMkLst>
            <pc:docMk/>
            <pc:sldMk cId="759525106" sldId="336"/>
            <ac:inkMk id="4" creationId="{FA4D05C3-E8D5-D057-386E-861AD414D217}"/>
          </ac:inkMkLst>
        </pc:inkChg>
      </pc:sldChg>
      <pc:sldChg chg="addSp delSp modSp add mod">
        <pc:chgData name="Tarachand Amgoth" userId="ea017c71-c3c5-459d-b04b-915c0e816ad1" providerId="ADAL" clId="{96EB1148-40AF-4894-8C47-B064AB043402}" dt="2025-05-23T14:46:36.739" v="1008"/>
        <pc:sldMkLst>
          <pc:docMk/>
          <pc:sldMk cId="3419718172" sldId="337"/>
        </pc:sldMkLst>
        <pc:spChg chg="mod">
          <ac:chgData name="Tarachand Amgoth" userId="ea017c71-c3c5-459d-b04b-915c0e816ad1" providerId="ADAL" clId="{96EB1148-40AF-4894-8C47-B064AB043402}" dt="2025-05-22T16:35:56.501" v="809" actId="255"/>
          <ac:spMkLst>
            <pc:docMk/>
            <pc:sldMk cId="3419718172" sldId="337"/>
            <ac:spMk id="3" creationId="{5D00C3AD-428C-33C9-7693-45899C3783D9}"/>
          </ac:spMkLst>
        </pc:spChg>
        <pc:picChg chg="del">
          <ac:chgData name="Tarachand Amgoth" userId="ea017c71-c3c5-459d-b04b-915c0e816ad1" providerId="ADAL" clId="{96EB1148-40AF-4894-8C47-B064AB043402}" dt="2025-05-22T16:34:10.132" v="786" actId="478"/>
          <ac:picMkLst>
            <pc:docMk/>
            <pc:sldMk cId="3419718172" sldId="337"/>
            <ac:picMk id="5" creationId="{B88942B7-B7E5-34DB-4381-07D9EB98856C}"/>
          </ac:picMkLst>
        </pc:picChg>
        <pc:picChg chg="add mod">
          <ac:chgData name="Tarachand Amgoth" userId="ea017c71-c3c5-459d-b04b-915c0e816ad1" providerId="ADAL" clId="{96EB1148-40AF-4894-8C47-B064AB043402}" dt="2025-05-22T16:36:55.176" v="850" actId="1035"/>
          <ac:picMkLst>
            <pc:docMk/>
            <pc:sldMk cId="3419718172" sldId="337"/>
            <ac:picMk id="6" creationId="{8C4F9205-A1E9-7AFC-5608-CC19BA86FFA9}"/>
          </ac:picMkLst>
        </pc:picChg>
        <pc:picChg chg="del">
          <ac:chgData name="Tarachand Amgoth" userId="ea017c71-c3c5-459d-b04b-915c0e816ad1" providerId="ADAL" clId="{96EB1148-40AF-4894-8C47-B064AB043402}" dt="2025-05-22T16:34:04.953" v="784" actId="478"/>
          <ac:picMkLst>
            <pc:docMk/>
            <pc:sldMk cId="3419718172" sldId="337"/>
            <ac:picMk id="7" creationId="{A0426EE8-36D5-A752-46CA-E97DD920E63E}"/>
          </ac:picMkLst>
        </pc:picChg>
        <pc:picChg chg="add mod">
          <ac:chgData name="Tarachand Amgoth" userId="ea017c71-c3c5-459d-b04b-915c0e816ad1" providerId="ADAL" clId="{96EB1148-40AF-4894-8C47-B064AB043402}" dt="2025-05-22T16:37:00.021" v="851" actId="14100"/>
          <ac:picMkLst>
            <pc:docMk/>
            <pc:sldMk cId="3419718172" sldId="337"/>
            <ac:picMk id="9" creationId="{A6DC18F8-AD5F-38E1-CD3B-CC33C375A3CD}"/>
          </ac:picMkLst>
        </pc:picChg>
        <pc:inkChg chg="add">
          <ac:chgData name="Tarachand Amgoth" userId="ea017c71-c3c5-459d-b04b-915c0e816ad1" providerId="ADAL" clId="{96EB1148-40AF-4894-8C47-B064AB043402}" dt="2025-05-23T14:46:36.739" v="1008"/>
          <ac:inkMkLst>
            <pc:docMk/>
            <pc:sldMk cId="3419718172" sldId="337"/>
            <ac:inkMk id="4" creationId="{0A9D1064-1BEF-0B2D-1020-A02345DB6BAA}"/>
          </ac:inkMkLst>
        </pc:inkChg>
      </pc:sldChg>
      <pc:sldChg chg="addSp delSp modSp add mod">
        <pc:chgData name="Tarachand Amgoth" userId="ea017c71-c3c5-459d-b04b-915c0e816ad1" providerId="ADAL" clId="{96EB1148-40AF-4894-8C47-B064AB043402}" dt="2025-05-23T15:00:17.821" v="1009"/>
        <pc:sldMkLst>
          <pc:docMk/>
          <pc:sldMk cId="918537840" sldId="338"/>
        </pc:sldMkLst>
        <pc:picChg chg="del">
          <ac:chgData name="Tarachand Amgoth" userId="ea017c71-c3c5-459d-b04b-915c0e816ad1" providerId="ADAL" clId="{96EB1148-40AF-4894-8C47-B064AB043402}" dt="2025-05-22T16:40:51.197" v="853" actId="478"/>
          <ac:picMkLst>
            <pc:docMk/>
            <pc:sldMk cId="918537840" sldId="338"/>
            <ac:picMk id="5" creationId="{DE907437-80C3-7541-F853-13D6703AE448}"/>
          </ac:picMkLst>
        </pc:picChg>
        <pc:picChg chg="add mod">
          <ac:chgData name="Tarachand Amgoth" userId="ea017c71-c3c5-459d-b04b-915c0e816ad1" providerId="ADAL" clId="{96EB1148-40AF-4894-8C47-B064AB043402}" dt="2025-05-22T16:41:23.380" v="856" actId="14100"/>
          <ac:picMkLst>
            <pc:docMk/>
            <pc:sldMk cId="918537840" sldId="338"/>
            <ac:picMk id="6" creationId="{3D82A41D-1E15-9DB5-873A-9C3B234C1F3A}"/>
          </ac:picMkLst>
        </pc:picChg>
        <pc:picChg chg="add mod">
          <ac:chgData name="Tarachand Amgoth" userId="ea017c71-c3c5-459d-b04b-915c0e816ad1" providerId="ADAL" clId="{96EB1148-40AF-4894-8C47-B064AB043402}" dt="2025-05-22T16:42:00.252" v="859" actId="1076"/>
          <ac:picMkLst>
            <pc:docMk/>
            <pc:sldMk cId="918537840" sldId="338"/>
            <ac:picMk id="8" creationId="{43160301-20B7-44EE-EE96-39C6E9EE33BD}"/>
          </ac:picMkLst>
        </pc:picChg>
        <pc:inkChg chg="add">
          <ac:chgData name="Tarachand Amgoth" userId="ea017c71-c3c5-459d-b04b-915c0e816ad1" providerId="ADAL" clId="{96EB1148-40AF-4894-8C47-B064AB043402}" dt="2025-05-23T15:00:17.821" v="1009"/>
          <ac:inkMkLst>
            <pc:docMk/>
            <pc:sldMk cId="918537840" sldId="338"/>
            <ac:inkMk id="4" creationId="{601ACD9C-C072-63E7-F0E5-DF88B4FAD3BB}"/>
          </ac:inkMkLst>
        </pc:inkChg>
      </pc:sldChg>
      <pc:sldChg chg="addSp delSp modSp add mod">
        <pc:chgData name="Tarachand Amgoth" userId="ea017c71-c3c5-459d-b04b-915c0e816ad1" providerId="ADAL" clId="{96EB1148-40AF-4894-8C47-B064AB043402}" dt="2025-05-23T15:02:13.246" v="1014"/>
        <pc:sldMkLst>
          <pc:docMk/>
          <pc:sldMk cId="3775312083" sldId="339"/>
        </pc:sldMkLst>
        <pc:spChg chg="mod">
          <ac:chgData name="Tarachand Amgoth" userId="ea017c71-c3c5-459d-b04b-915c0e816ad1" providerId="ADAL" clId="{96EB1148-40AF-4894-8C47-B064AB043402}" dt="2025-05-22T16:48:43.418" v="920" actId="6549"/>
          <ac:spMkLst>
            <pc:docMk/>
            <pc:sldMk cId="3775312083" sldId="339"/>
            <ac:spMk id="3" creationId="{FE876AF9-214D-0BA6-C9FA-ED187584171F}"/>
          </ac:spMkLst>
        </pc:spChg>
        <pc:picChg chg="add mod">
          <ac:chgData name="Tarachand Amgoth" userId="ea017c71-c3c5-459d-b04b-915c0e816ad1" providerId="ADAL" clId="{96EB1148-40AF-4894-8C47-B064AB043402}" dt="2025-05-22T16:49:09.160" v="925" actId="14100"/>
          <ac:picMkLst>
            <pc:docMk/>
            <pc:sldMk cId="3775312083" sldId="339"/>
            <ac:picMk id="5" creationId="{693B9E53-5C91-0D52-3A82-19AF1EC69C87}"/>
          </ac:picMkLst>
        </pc:picChg>
        <pc:picChg chg="del">
          <ac:chgData name="Tarachand Amgoth" userId="ea017c71-c3c5-459d-b04b-915c0e816ad1" providerId="ADAL" clId="{96EB1148-40AF-4894-8C47-B064AB043402}" dt="2025-05-22T16:48:39.918" v="918" actId="478"/>
          <ac:picMkLst>
            <pc:docMk/>
            <pc:sldMk cId="3775312083" sldId="339"/>
            <ac:picMk id="7" creationId="{ED7197DC-344F-F474-3C5A-2EBCDA128ED1}"/>
          </ac:picMkLst>
        </pc:picChg>
        <pc:picChg chg="del">
          <ac:chgData name="Tarachand Amgoth" userId="ea017c71-c3c5-459d-b04b-915c0e816ad1" providerId="ADAL" clId="{96EB1148-40AF-4894-8C47-B064AB043402}" dt="2025-05-22T16:48:34.418" v="916" actId="478"/>
          <ac:picMkLst>
            <pc:docMk/>
            <pc:sldMk cId="3775312083" sldId="339"/>
            <ac:picMk id="9" creationId="{5BFD70CE-8CC9-9035-C70B-9F62167E6941}"/>
          </ac:picMkLst>
        </pc:picChg>
        <pc:inkChg chg="add">
          <ac:chgData name="Tarachand Amgoth" userId="ea017c71-c3c5-459d-b04b-915c0e816ad1" providerId="ADAL" clId="{96EB1148-40AF-4894-8C47-B064AB043402}" dt="2025-05-23T15:02:13.246" v="1014"/>
          <ac:inkMkLst>
            <pc:docMk/>
            <pc:sldMk cId="3775312083" sldId="339"/>
            <ac:inkMk id="4" creationId="{606F1FF4-0474-1DE9-7FAE-8AAFB2FA2000}"/>
          </ac:inkMkLst>
        </pc:inkChg>
      </pc:sldChg>
    </pc:docChg>
  </pc:docChgLst>
  <pc:docChgLst>
    <pc:chgData name="Tarachand Amgoth" userId="ea017c71-c3c5-459d-b04b-915c0e816ad1" providerId="ADAL" clId="{450FC495-86E8-4DBD-B010-8EF485ABC89E}"/>
    <pc:docChg chg="undo redo custSel addSld delSld modSld sldOrd">
      <pc:chgData name="Tarachand Amgoth" userId="ea017c71-c3c5-459d-b04b-915c0e816ad1" providerId="ADAL" clId="{450FC495-86E8-4DBD-B010-8EF485ABC89E}" dt="2025-05-19T15:20:16.292" v="3024"/>
      <pc:docMkLst>
        <pc:docMk/>
      </pc:docMkLst>
      <pc:sldChg chg="addSp modSp new mod">
        <pc:chgData name="Tarachand Amgoth" userId="ea017c71-c3c5-459d-b04b-915c0e816ad1" providerId="ADAL" clId="{450FC495-86E8-4DBD-B010-8EF485ABC89E}" dt="2025-05-18T16:52:37.067" v="680" actId="2711"/>
        <pc:sldMkLst>
          <pc:docMk/>
          <pc:sldMk cId="128509175" sldId="256"/>
        </pc:sldMkLst>
        <pc:spChg chg="mod">
          <ac:chgData name="Tarachand Amgoth" userId="ea017c71-c3c5-459d-b04b-915c0e816ad1" providerId="ADAL" clId="{450FC495-86E8-4DBD-B010-8EF485ABC89E}" dt="2025-05-18T16:52:30.143" v="679" actId="2711"/>
          <ac:spMkLst>
            <pc:docMk/>
            <pc:sldMk cId="128509175" sldId="256"/>
            <ac:spMk id="2" creationId="{2D285A8E-BCA9-19D1-DA6E-8479262F12DC}"/>
          </ac:spMkLst>
        </pc:spChg>
        <pc:spChg chg="mod">
          <ac:chgData name="Tarachand Amgoth" userId="ea017c71-c3c5-459d-b04b-915c0e816ad1" providerId="ADAL" clId="{450FC495-86E8-4DBD-B010-8EF485ABC89E}" dt="2025-05-18T16:52:37.067" v="680" actId="2711"/>
          <ac:spMkLst>
            <pc:docMk/>
            <pc:sldMk cId="128509175" sldId="256"/>
            <ac:spMk id="3" creationId="{C6E3C8E9-F9C1-6B8C-CE8D-FD277A5355E0}"/>
          </ac:spMkLst>
        </pc:spChg>
        <pc:spChg chg="add mod">
          <ac:chgData name="Tarachand Amgoth" userId="ea017c71-c3c5-459d-b04b-915c0e816ad1" providerId="ADAL" clId="{450FC495-86E8-4DBD-B010-8EF485ABC89E}" dt="2025-05-18T16:52:22.307" v="678" actId="2711"/>
          <ac:spMkLst>
            <pc:docMk/>
            <pc:sldMk cId="128509175" sldId="256"/>
            <ac:spMk id="4" creationId="{F761C3AE-CF19-B99D-45B6-BF96056E5830}"/>
          </ac:spMkLst>
        </pc:spChg>
      </pc:sldChg>
      <pc:sldChg chg="addSp delSp modSp new mod">
        <pc:chgData name="Tarachand Amgoth" userId="ea017c71-c3c5-459d-b04b-915c0e816ad1" providerId="ADAL" clId="{450FC495-86E8-4DBD-B010-8EF485ABC89E}" dt="2025-05-19T15:07:06.475" v="3021"/>
        <pc:sldMkLst>
          <pc:docMk/>
          <pc:sldMk cId="2347969515" sldId="257"/>
        </pc:sldMkLst>
        <pc:spChg chg="mod">
          <ac:chgData name="Tarachand Amgoth" userId="ea017c71-c3c5-459d-b04b-915c0e816ad1" providerId="ADAL" clId="{450FC495-86E8-4DBD-B010-8EF485ABC89E}" dt="2025-05-18T16:52:47.221" v="681" actId="2711"/>
          <ac:spMkLst>
            <pc:docMk/>
            <pc:sldMk cId="2347969515" sldId="257"/>
            <ac:spMk id="2" creationId="{450BD554-0F4A-31B8-50C4-35F45BAF1BE0}"/>
          </ac:spMkLst>
        </pc:spChg>
        <pc:spChg chg="mod">
          <ac:chgData name="Tarachand Amgoth" userId="ea017c71-c3c5-459d-b04b-915c0e816ad1" providerId="ADAL" clId="{450FC495-86E8-4DBD-B010-8EF485ABC89E}" dt="2025-05-18T16:59:25.797" v="726" actId="255"/>
          <ac:spMkLst>
            <pc:docMk/>
            <pc:sldMk cId="2347969515" sldId="257"/>
            <ac:spMk id="3" creationId="{CD782DB9-7674-DF22-CD29-6AFD5C6EAC52}"/>
          </ac:spMkLst>
        </pc:spChg>
      </pc:sldChg>
      <pc:sldChg chg="add del">
        <pc:chgData name="Tarachand Amgoth" userId="ea017c71-c3c5-459d-b04b-915c0e816ad1" providerId="ADAL" clId="{450FC495-86E8-4DBD-B010-8EF485ABC89E}" dt="2025-05-17T17:38:15.046" v="178" actId="47"/>
        <pc:sldMkLst>
          <pc:docMk/>
          <pc:sldMk cId="166379589" sldId="258"/>
        </pc:sldMkLst>
      </pc:sldChg>
      <pc:sldChg chg="modSp add del mod">
        <pc:chgData name="Tarachand Amgoth" userId="ea017c71-c3c5-459d-b04b-915c0e816ad1" providerId="ADAL" clId="{450FC495-86E8-4DBD-B010-8EF485ABC89E}" dt="2025-05-18T16:32:59.584" v="337" actId="47"/>
        <pc:sldMkLst>
          <pc:docMk/>
          <pc:sldMk cId="1746535523" sldId="258"/>
        </pc:sldMkLst>
      </pc:sldChg>
      <pc:sldChg chg="modSp add del mod">
        <pc:chgData name="Tarachand Amgoth" userId="ea017c71-c3c5-459d-b04b-915c0e816ad1" providerId="ADAL" clId="{450FC495-86E8-4DBD-B010-8EF485ABC89E}" dt="2025-05-18T16:33:25.499" v="339" actId="47"/>
        <pc:sldMkLst>
          <pc:docMk/>
          <pc:sldMk cId="2855868326" sldId="259"/>
        </pc:sldMkLst>
      </pc:sldChg>
      <pc:sldChg chg="modSp add del mod">
        <pc:chgData name="Tarachand Amgoth" userId="ea017c71-c3c5-459d-b04b-915c0e816ad1" providerId="ADAL" clId="{450FC495-86E8-4DBD-B010-8EF485ABC89E}" dt="2025-05-18T16:33:52.661" v="342" actId="47"/>
        <pc:sldMkLst>
          <pc:docMk/>
          <pc:sldMk cId="3236206752" sldId="260"/>
        </pc:sldMkLst>
      </pc:sldChg>
      <pc:sldChg chg="add del">
        <pc:chgData name="Tarachand Amgoth" userId="ea017c71-c3c5-459d-b04b-915c0e816ad1" providerId="ADAL" clId="{450FC495-86E8-4DBD-B010-8EF485ABC89E}" dt="2025-05-18T16:35:37.858" v="357" actId="47"/>
        <pc:sldMkLst>
          <pc:docMk/>
          <pc:sldMk cId="4082737632" sldId="261"/>
        </pc:sldMkLst>
      </pc:sldChg>
      <pc:sldChg chg="modSp add del mod">
        <pc:chgData name="Tarachand Amgoth" userId="ea017c71-c3c5-459d-b04b-915c0e816ad1" providerId="ADAL" clId="{450FC495-86E8-4DBD-B010-8EF485ABC89E}" dt="2025-05-18T16:34:28.318" v="349" actId="47"/>
        <pc:sldMkLst>
          <pc:docMk/>
          <pc:sldMk cId="3216077309" sldId="262"/>
        </pc:sldMkLst>
      </pc:sldChg>
      <pc:sldChg chg="modSp add del mod">
        <pc:chgData name="Tarachand Amgoth" userId="ea017c71-c3c5-459d-b04b-915c0e816ad1" providerId="ADAL" clId="{450FC495-86E8-4DBD-B010-8EF485ABC89E}" dt="2025-05-18T16:35:07.343" v="354" actId="47"/>
        <pc:sldMkLst>
          <pc:docMk/>
          <pc:sldMk cId="459854985" sldId="263"/>
        </pc:sldMkLst>
      </pc:sldChg>
      <pc:sldChg chg="modSp add del mod">
        <pc:chgData name="Tarachand Amgoth" userId="ea017c71-c3c5-459d-b04b-915c0e816ad1" providerId="ADAL" clId="{450FC495-86E8-4DBD-B010-8EF485ABC89E}" dt="2025-05-18T16:35:59.024" v="360" actId="47"/>
        <pc:sldMkLst>
          <pc:docMk/>
          <pc:sldMk cId="3431882639" sldId="264"/>
        </pc:sldMkLst>
      </pc:sldChg>
      <pc:sldChg chg="addSp modSp add mod">
        <pc:chgData name="Tarachand Amgoth" userId="ea017c71-c3c5-459d-b04b-915c0e816ad1" providerId="ADAL" clId="{450FC495-86E8-4DBD-B010-8EF485ABC89E}" dt="2025-05-19T15:07:06.475" v="3021"/>
        <pc:sldMkLst>
          <pc:docMk/>
          <pc:sldMk cId="65406577" sldId="265"/>
        </pc:sldMkLst>
      </pc:sldChg>
      <pc:sldChg chg="addSp modSp add mod">
        <pc:chgData name="Tarachand Amgoth" userId="ea017c71-c3c5-459d-b04b-915c0e816ad1" providerId="ADAL" clId="{450FC495-86E8-4DBD-B010-8EF485ABC89E}" dt="2025-05-19T15:07:06.475" v="3021"/>
        <pc:sldMkLst>
          <pc:docMk/>
          <pc:sldMk cId="4005670066" sldId="266"/>
        </pc:sldMkLst>
      </pc:sldChg>
      <pc:sldChg chg="addSp modSp add mod">
        <pc:chgData name="Tarachand Amgoth" userId="ea017c71-c3c5-459d-b04b-915c0e816ad1" providerId="ADAL" clId="{450FC495-86E8-4DBD-B010-8EF485ABC89E}" dt="2025-05-19T15:07:06.475" v="3021"/>
        <pc:sldMkLst>
          <pc:docMk/>
          <pc:sldMk cId="2906788377" sldId="267"/>
        </pc:sldMkLst>
      </pc:sldChg>
      <pc:sldChg chg="modSp add del mod">
        <pc:chgData name="Tarachand Amgoth" userId="ea017c71-c3c5-459d-b04b-915c0e816ad1" providerId="ADAL" clId="{450FC495-86E8-4DBD-B010-8EF485ABC89E}" dt="2025-05-18T17:15:00.438" v="864" actId="47"/>
        <pc:sldMkLst>
          <pc:docMk/>
          <pc:sldMk cId="2479104044" sldId="268"/>
        </pc:sldMkLst>
      </pc:sldChg>
      <pc:sldChg chg="addSp delSp modSp add mod ord">
        <pc:chgData name="Tarachand Amgoth" userId="ea017c71-c3c5-459d-b04b-915c0e816ad1" providerId="ADAL" clId="{450FC495-86E8-4DBD-B010-8EF485ABC89E}" dt="2025-05-19T15:07:06.475" v="3021"/>
        <pc:sldMkLst>
          <pc:docMk/>
          <pc:sldMk cId="2360235567" sldId="269"/>
        </pc:sldMkLst>
      </pc:sldChg>
      <pc:sldChg chg="addSp delSp modSp add mod ord setBg">
        <pc:chgData name="Tarachand Amgoth" userId="ea017c71-c3c5-459d-b04b-915c0e816ad1" providerId="ADAL" clId="{450FC495-86E8-4DBD-B010-8EF485ABC89E}" dt="2025-05-19T15:07:06.475" v="3021"/>
        <pc:sldMkLst>
          <pc:docMk/>
          <pc:sldMk cId="3299807422" sldId="270"/>
        </pc:sldMkLst>
      </pc:sldChg>
      <pc:sldChg chg="addSp delSp modSp add mod">
        <pc:chgData name="Tarachand Amgoth" userId="ea017c71-c3c5-459d-b04b-915c0e816ad1" providerId="ADAL" clId="{450FC495-86E8-4DBD-B010-8EF485ABC89E}" dt="2025-05-19T15:20:16.292" v="3024"/>
        <pc:sldMkLst>
          <pc:docMk/>
          <pc:sldMk cId="3537752806" sldId="271"/>
        </pc:sldMkLst>
      </pc:sldChg>
      <pc:sldChg chg="addSp delSp modSp add mod">
        <pc:chgData name="Tarachand Amgoth" userId="ea017c71-c3c5-459d-b04b-915c0e816ad1" providerId="ADAL" clId="{450FC495-86E8-4DBD-B010-8EF485ABC89E}" dt="2025-05-19T15:07:06.475" v="3021"/>
        <pc:sldMkLst>
          <pc:docMk/>
          <pc:sldMk cId="4154097889" sldId="272"/>
        </pc:sldMkLst>
      </pc:sldChg>
      <pc:sldChg chg="addSp delSp modSp add mod">
        <pc:chgData name="Tarachand Amgoth" userId="ea017c71-c3c5-459d-b04b-915c0e816ad1" providerId="ADAL" clId="{450FC495-86E8-4DBD-B010-8EF485ABC89E}" dt="2025-05-19T15:07:06.475" v="3021"/>
        <pc:sldMkLst>
          <pc:docMk/>
          <pc:sldMk cId="2729753253" sldId="273"/>
        </pc:sldMkLst>
      </pc:sldChg>
      <pc:sldChg chg="addSp delSp modSp add del mod">
        <pc:chgData name="Tarachand Amgoth" userId="ea017c71-c3c5-459d-b04b-915c0e816ad1" providerId="ADAL" clId="{450FC495-86E8-4DBD-B010-8EF485ABC89E}" dt="2025-05-18T17:00:01.809" v="727" actId="47"/>
        <pc:sldMkLst>
          <pc:docMk/>
          <pc:sldMk cId="216221203" sldId="274"/>
        </pc:sldMkLst>
      </pc:sldChg>
      <pc:sldChg chg="addSp delSp modSp add del mod">
        <pc:chgData name="Tarachand Amgoth" userId="ea017c71-c3c5-459d-b04b-915c0e816ad1" providerId="ADAL" clId="{450FC495-86E8-4DBD-B010-8EF485ABC89E}" dt="2025-05-18T17:04:16.406" v="787" actId="47"/>
        <pc:sldMkLst>
          <pc:docMk/>
          <pc:sldMk cId="3031546680" sldId="274"/>
        </pc:sldMkLst>
      </pc:sldChg>
      <pc:sldChg chg="addSp modSp add mod">
        <pc:chgData name="Tarachand Amgoth" userId="ea017c71-c3c5-459d-b04b-915c0e816ad1" providerId="ADAL" clId="{450FC495-86E8-4DBD-B010-8EF485ABC89E}" dt="2025-05-19T15:07:06.475" v="3021"/>
        <pc:sldMkLst>
          <pc:docMk/>
          <pc:sldMk cId="3043151034" sldId="275"/>
        </pc:sldMkLst>
      </pc:sldChg>
      <pc:sldChg chg="addSp delSp modSp add del mod">
        <pc:chgData name="Tarachand Amgoth" userId="ea017c71-c3c5-459d-b04b-915c0e816ad1" providerId="ADAL" clId="{450FC495-86E8-4DBD-B010-8EF485ABC89E}" dt="2025-05-18T17:09:33.196" v="831" actId="47"/>
        <pc:sldMkLst>
          <pc:docMk/>
          <pc:sldMk cId="4091327059" sldId="276"/>
        </pc:sldMkLst>
      </pc:sldChg>
      <pc:sldChg chg="addSp modSp add mod">
        <pc:chgData name="Tarachand Amgoth" userId="ea017c71-c3c5-459d-b04b-915c0e816ad1" providerId="ADAL" clId="{450FC495-86E8-4DBD-B010-8EF485ABC89E}" dt="2025-05-19T15:07:06.475" v="3021"/>
        <pc:sldMkLst>
          <pc:docMk/>
          <pc:sldMk cId="2324810049" sldId="277"/>
        </pc:sldMkLst>
      </pc:sldChg>
      <pc:sldChg chg="addSp modSp add mod">
        <pc:chgData name="Tarachand Amgoth" userId="ea017c71-c3c5-459d-b04b-915c0e816ad1" providerId="ADAL" clId="{450FC495-86E8-4DBD-B010-8EF485ABC89E}" dt="2025-05-19T15:07:06.475" v="3021"/>
        <pc:sldMkLst>
          <pc:docMk/>
          <pc:sldMk cId="1944628629" sldId="278"/>
        </pc:sldMkLst>
      </pc:sldChg>
      <pc:sldChg chg="addSp delSp modSp add mod">
        <pc:chgData name="Tarachand Amgoth" userId="ea017c71-c3c5-459d-b04b-915c0e816ad1" providerId="ADAL" clId="{450FC495-86E8-4DBD-B010-8EF485ABC89E}" dt="2025-05-19T15:07:06.475" v="3021"/>
        <pc:sldMkLst>
          <pc:docMk/>
          <pc:sldMk cId="3355584099" sldId="279"/>
        </pc:sldMkLst>
      </pc:sldChg>
      <pc:sldChg chg="addSp delSp modSp add mod">
        <pc:chgData name="Tarachand Amgoth" userId="ea017c71-c3c5-459d-b04b-915c0e816ad1" providerId="ADAL" clId="{450FC495-86E8-4DBD-B010-8EF485ABC89E}" dt="2025-05-19T15:07:06.475" v="3021"/>
        <pc:sldMkLst>
          <pc:docMk/>
          <pc:sldMk cId="1043555560" sldId="280"/>
        </pc:sldMkLst>
      </pc:sldChg>
      <pc:sldChg chg="addSp delSp modSp add mod">
        <pc:chgData name="Tarachand Amgoth" userId="ea017c71-c3c5-459d-b04b-915c0e816ad1" providerId="ADAL" clId="{450FC495-86E8-4DBD-B010-8EF485ABC89E}" dt="2025-05-19T15:07:06.475" v="3021"/>
        <pc:sldMkLst>
          <pc:docMk/>
          <pc:sldMk cId="424562274" sldId="281"/>
        </pc:sldMkLst>
      </pc:sldChg>
      <pc:sldChg chg="addSp delSp modSp add mod">
        <pc:chgData name="Tarachand Amgoth" userId="ea017c71-c3c5-459d-b04b-915c0e816ad1" providerId="ADAL" clId="{450FC495-86E8-4DBD-B010-8EF485ABC89E}" dt="2025-05-19T15:07:06.475" v="3021"/>
        <pc:sldMkLst>
          <pc:docMk/>
          <pc:sldMk cId="3549983590" sldId="282"/>
        </pc:sldMkLst>
      </pc:sldChg>
      <pc:sldChg chg="addSp modSp add del mod">
        <pc:chgData name="Tarachand Amgoth" userId="ea017c71-c3c5-459d-b04b-915c0e816ad1" providerId="ADAL" clId="{450FC495-86E8-4DBD-B010-8EF485ABC89E}" dt="2025-05-18T17:39:42.099" v="1027" actId="2890"/>
        <pc:sldMkLst>
          <pc:docMk/>
          <pc:sldMk cId="2057099486" sldId="283"/>
        </pc:sldMkLst>
      </pc:sldChg>
      <pc:sldChg chg="addSp delSp modSp add mod">
        <pc:chgData name="Tarachand Amgoth" userId="ea017c71-c3c5-459d-b04b-915c0e816ad1" providerId="ADAL" clId="{450FC495-86E8-4DBD-B010-8EF485ABC89E}" dt="2025-05-19T15:07:06.475" v="3021"/>
        <pc:sldMkLst>
          <pc:docMk/>
          <pc:sldMk cId="3014833025" sldId="283"/>
        </pc:sldMkLst>
      </pc:sldChg>
      <pc:sldChg chg="addSp delSp modSp add mod">
        <pc:chgData name="Tarachand Amgoth" userId="ea017c71-c3c5-459d-b04b-915c0e816ad1" providerId="ADAL" clId="{450FC495-86E8-4DBD-B010-8EF485ABC89E}" dt="2025-05-19T15:07:06.475" v="3021"/>
        <pc:sldMkLst>
          <pc:docMk/>
          <pc:sldMk cId="917481439" sldId="284"/>
        </pc:sldMkLst>
      </pc:sldChg>
      <pc:sldChg chg="addSp delSp modSp add mod setBg">
        <pc:chgData name="Tarachand Amgoth" userId="ea017c71-c3c5-459d-b04b-915c0e816ad1" providerId="ADAL" clId="{450FC495-86E8-4DBD-B010-8EF485ABC89E}" dt="2025-05-19T03:26:41.932" v="1644" actId="113"/>
        <pc:sldMkLst>
          <pc:docMk/>
          <pc:sldMk cId="4172560094" sldId="285"/>
        </pc:sldMkLst>
      </pc:sldChg>
      <pc:sldChg chg="addSp delSp modSp add mod">
        <pc:chgData name="Tarachand Amgoth" userId="ea017c71-c3c5-459d-b04b-915c0e816ad1" providerId="ADAL" clId="{450FC495-86E8-4DBD-B010-8EF485ABC89E}" dt="2025-05-19T15:07:06.475" v="3021"/>
        <pc:sldMkLst>
          <pc:docMk/>
          <pc:sldMk cId="3005731703" sldId="286"/>
        </pc:sldMkLst>
      </pc:sldChg>
      <pc:sldChg chg="addSp delSp modSp add mod">
        <pc:chgData name="Tarachand Amgoth" userId="ea017c71-c3c5-459d-b04b-915c0e816ad1" providerId="ADAL" clId="{450FC495-86E8-4DBD-B010-8EF485ABC89E}" dt="2025-05-19T15:07:06.475" v="3021"/>
        <pc:sldMkLst>
          <pc:docMk/>
          <pc:sldMk cId="4289185962" sldId="287"/>
        </pc:sldMkLst>
      </pc:sldChg>
      <pc:sldChg chg="addSp delSp modSp add mod">
        <pc:chgData name="Tarachand Amgoth" userId="ea017c71-c3c5-459d-b04b-915c0e816ad1" providerId="ADAL" clId="{450FC495-86E8-4DBD-B010-8EF485ABC89E}" dt="2025-05-19T15:07:06.475" v="3021"/>
        <pc:sldMkLst>
          <pc:docMk/>
          <pc:sldMk cId="134183764" sldId="288"/>
        </pc:sldMkLst>
      </pc:sldChg>
      <pc:sldChg chg="addSp delSp modSp add mod">
        <pc:chgData name="Tarachand Amgoth" userId="ea017c71-c3c5-459d-b04b-915c0e816ad1" providerId="ADAL" clId="{450FC495-86E8-4DBD-B010-8EF485ABC89E}" dt="2025-05-19T15:07:06.475" v="3021"/>
        <pc:sldMkLst>
          <pc:docMk/>
          <pc:sldMk cId="3696450892" sldId="289"/>
        </pc:sldMkLst>
      </pc:sldChg>
      <pc:sldChg chg="addSp delSp modSp add mod">
        <pc:chgData name="Tarachand Amgoth" userId="ea017c71-c3c5-459d-b04b-915c0e816ad1" providerId="ADAL" clId="{450FC495-86E8-4DBD-B010-8EF485ABC89E}" dt="2025-05-19T15:07:06.475" v="3021"/>
        <pc:sldMkLst>
          <pc:docMk/>
          <pc:sldMk cId="1336418505" sldId="290"/>
        </pc:sldMkLst>
      </pc:sldChg>
      <pc:sldChg chg="addSp delSp modSp add mod">
        <pc:chgData name="Tarachand Amgoth" userId="ea017c71-c3c5-459d-b04b-915c0e816ad1" providerId="ADAL" clId="{450FC495-86E8-4DBD-B010-8EF485ABC89E}" dt="2025-05-19T15:07:06.475" v="3021"/>
        <pc:sldMkLst>
          <pc:docMk/>
          <pc:sldMk cId="822956490" sldId="291"/>
        </pc:sldMkLst>
      </pc:sldChg>
      <pc:sldChg chg="addSp delSp modSp add mod">
        <pc:chgData name="Tarachand Amgoth" userId="ea017c71-c3c5-459d-b04b-915c0e816ad1" providerId="ADAL" clId="{450FC495-86E8-4DBD-B010-8EF485ABC89E}" dt="2025-05-19T15:07:06.475" v="3021"/>
        <pc:sldMkLst>
          <pc:docMk/>
          <pc:sldMk cId="2151144268" sldId="292"/>
        </pc:sldMkLst>
      </pc:sldChg>
      <pc:sldChg chg="addSp modSp add mod">
        <pc:chgData name="Tarachand Amgoth" userId="ea017c71-c3c5-459d-b04b-915c0e816ad1" providerId="ADAL" clId="{450FC495-86E8-4DBD-B010-8EF485ABC89E}" dt="2025-05-19T15:07:06.475" v="3021"/>
        <pc:sldMkLst>
          <pc:docMk/>
          <pc:sldMk cId="3423193436" sldId="293"/>
        </pc:sldMkLst>
      </pc:sldChg>
      <pc:sldChg chg="addSp delSp modSp add mod">
        <pc:chgData name="Tarachand Amgoth" userId="ea017c71-c3c5-459d-b04b-915c0e816ad1" providerId="ADAL" clId="{450FC495-86E8-4DBD-B010-8EF485ABC89E}" dt="2025-05-19T15:07:06.475" v="3021"/>
        <pc:sldMkLst>
          <pc:docMk/>
          <pc:sldMk cId="150917950" sldId="294"/>
        </pc:sldMkLst>
      </pc:sldChg>
      <pc:sldChg chg="addSp delSp modSp add del mod setBg">
        <pc:chgData name="Tarachand Amgoth" userId="ea017c71-c3c5-459d-b04b-915c0e816ad1" providerId="ADAL" clId="{450FC495-86E8-4DBD-B010-8EF485ABC89E}" dt="2025-05-19T15:07:06.475" v="3021"/>
        <pc:sldMkLst>
          <pc:docMk/>
          <pc:sldMk cId="2815229992" sldId="295"/>
        </pc:sldMkLst>
      </pc:sldChg>
      <pc:sldChg chg="addSp delSp modSp add mod">
        <pc:chgData name="Tarachand Amgoth" userId="ea017c71-c3c5-459d-b04b-915c0e816ad1" providerId="ADAL" clId="{450FC495-86E8-4DBD-B010-8EF485ABC89E}" dt="2025-05-19T15:07:06.475" v="3021"/>
        <pc:sldMkLst>
          <pc:docMk/>
          <pc:sldMk cId="2407653366" sldId="296"/>
        </pc:sldMkLst>
      </pc:sldChg>
      <pc:sldChg chg="addSp delSp modSp add mod">
        <pc:chgData name="Tarachand Amgoth" userId="ea017c71-c3c5-459d-b04b-915c0e816ad1" providerId="ADAL" clId="{450FC495-86E8-4DBD-B010-8EF485ABC89E}" dt="2025-05-19T15:07:06.475" v="3021"/>
        <pc:sldMkLst>
          <pc:docMk/>
          <pc:sldMk cId="334937096" sldId="297"/>
        </pc:sldMkLst>
      </pc:sldChg>
      <pc:sldChg chg="addSp delSp modSp add del mod">
        <pc:chgData name="Tarachand Amgoth" userId="ea017c71-c3c5-459d-b04b-915c0e816ad1" providerId="ADAL" clId="{450FC495-86E8-4DBD-B010-8EF485ABC89E}" dt="2025-05-19T15:07:06.475" v="3021"/>
        <pc:sldMkLst>
          <pc:docMk/>
          <pc:sldMk cId="2364548149" sldId="298"/>
        </pc:sldMkLst>
      </pc:sldChg>
      <pc:sldChg chg="addSp delSp modSp add mod">
        <pc:chgData name="Tarachand Amgoth" userId="ea017c71-c3c5-459d-b04b-915c0e816ad1" providerId="ADAL" clId="{450FC495-86E8-4DBD-B010-8EF485ABC89E}" dt="2025-05-19T07:19:16.715" v="2499" actId="14100"/>
        <pc:sldMkLst>
          <pc:docMk/>
          <pc:sldMk cId="3475734599" sldId="299"/>
        </pc:sldMkLst>
      </pc:sldChg>
      <pc:sldChg chg="addSp delSp modSp add mod">
        <pc:chgData name="Tarachand Amgoth" userId="ea017c71-c3c5-459d-b04b-915c0e816ad1" providerId="ADAL" clId="{450FC495-86E8-4DBD-B010-8EF485ABC89E}" dt="2025-05-19T15:07:06.475" v="3021"/>
        <pc:sldMkLst>
          <pc:docMk/>
          <pc:sldMk cId="3331910124" sldId="300"/>
        </pc:sldMkLst>
      </pc:sldChg>
      <pc:sldChg chg="addSp delSp modSp add mod">
        <pc:chgData name="Tarachand Amgoth" userId="ea017c71-c3c5-459d-b04b-915c0e816ad1" providerId="ADAL" clId="{450FC495-86E8-4DBD-B010-8EF485ABC89E}" dt="2025-05-19T15:07:06.475" v="3021"/>
        <pc:sldMkLst>
          <pc:docMk/>
          <pc:sldMk cId="1855308433" sldId="301"/>
        </pc:sldMkLst>
      </pc:sldChg>
      <pc:sldChg chg="addSp delSp modSp add mod">
        <pc:chgData name="Tarachand Amgoth" userId="ea017c71-c3c5-459d-b04b-915c0e816ad1" providerId="ADAL" clId="{450FC495-86E8-4DBD-B010-8EF485ABC89E}" dt="2025-05-19T15:07:06.475" v="3021"/>
        <pc:sldMkLst>
          <pc:docMk/>
          <pc:sldMk cId="2421706847" sldId="302"/>
        </pc:sldMkLst>
      </pc:sldChg>
      <pc:sldChg chg="addSp delSp modSp add del mod">
        <pc:chgData name="Tarachand Amgoth" userId="ea017c71-c3c5-459d-b04b-915c0e816ad1" providerId="ADAL" clId="{450FC495-86E8-4DBD-B010-8EF485ABC89E}" dt="2025-05-19T11:10:25.890" v="2656" actId="47"/>
        <pc:sldMkLst>
          <pc:docMk/>
          <pc:sldMk cId="3061306980" sldId="302"/>
        </pc:sldMkLst>
      </pc:sldChg>
      <pc:sldChg chg="addSp delSp modSp add mod">
        <pc:chgData name="Tarachand Amgoth" userId="ea017c71-c3c5-459d-b04b-915c0e816ad1" providerId="ADAL" clId="{450FC495-86E8-4DBD-B010-8EF485ABC89E}" dt="2025-05-19T15:07:06.475" v="3021"/>
        <pc:sldMkLst>
          <pc:docMk/>
          <pc:sldMk cId="804413471" sldId="303"/>
        </pc:sldMkLst>
      </pc:sldChg>
      <pc:sldChg chg="addSp delSp modSp add mod">
        <pc:chgData name="Tarachand Amgoth" userId="ea017c71-c3c5-459d-b04b-915c0e816ad1" providerId="ADAL" clId="{450FC495-86E8-4DBD-B010-8EF485ABC89E}" dt="2025-05-19T15:13:12.172" v="3023"/>
        <pc:sldMkLst>
          <pc:docMk/>
          <pc:sldMk cId="1920981875" sldId="304"/>
        </pc:sldMkLst>
      </pc:sldChg>
      <pc:sldChg chg="addSp delSp modSp add mod">
        <pc:chgData name="Tarachand Amgoth" userId="ea017c71-c3c5-459d-b04b-915c0e816ad1" providerId="ADAL" clId="{450FC495-86E8-4DBD-B010-8EF485ABC89E}" dt="2025-05-19T15:13:12.172" v="3023"/>
        <pc:sldMkLst>
          <pc:docMk/>
          <pc:sldMk cId="2223747564" sldId="305"/>
        </pc:sldMkLst>
      </pc:sldChg>
      <pc:sldChg chg="addSp delSp modSp add mod">
        <pc:chgData name="Tarachand Amgoth" userId="ea017c71-c3c5-459d-b04b-915c0e816ad1" providerId="ADAL" clId="{450FC495-86E8-4DBD-B010-8EF485ABC89E}" dt="2025-05-19T13:30:46.884" v="3020" actId="15"/>
        <pc:sldMkLst>
          <pc:docMk/>
          <pc:sldMk cId="3299482063" sldId="306"/>
        </pc:sldMkLst>
      </pc:sldChg>
      <pc:sldChg chg="addSp modSp add mod">
        <pc:chgData name="Tarachand Amgoth" userId="ea017c71-c3c5-459d-b04b-915c0e816ad1" providerId="ADAL" clId="{450FC495-86E8-4DBD-B010-8EF485ABC89E}" dt="2025-05-19T15:20:16.292" v="3024"/>
        <pc:sldMkLst>
          <pc:docMk/>
          <pc:sldMk cId="678273295" sldId="307"/>
        </pc:sldMkLst>
      </pc:sldChg>
      <pc:sldChg chg="addSp modSp add mod">
        <pc:chgData name="Tarachand Amgoth" userId="ea017c71-c3c5-459d-b04b-915c0e816ad1" providerId="ADAL" clId="{450FC495-86E8-4DBD-B010-8EF485ABC89E}" dt="2025-05-19T15:20:16.292" v="3024"/>
        <pc:sldMkLst>
          <pc:docMk/>
          <pc:sldMk cId="2654949015" sldId="308"/>
        </pc:sldMkLst>
      </pc:sldChg>
      <pc:sldChg chg="addSp modSp add mod">
        <pc:chgData name="Tarachand Amgoth" userId="ea017c71-c3c5-459d-b04b-915c0e816ad1" providerId="ADAL" clId="{450FC495-86E8-4DBD-B010-8EF485ABC89E}" dt="2025-05-19T15:20:16.292" v="3024"/>
        <pc:sldMkLst>
          <pc:docMk/>
          <pc:sldMk cId="54627421" sldId="309"/>
        </pc:sldMkLst>
      </pc:sldChg>
      <pc:sldChg chg="addSp add ord">
        <pc:chgData name="Tarachand Amgoth" userId="ea017c71-c3c5-459d-b04b-915c0e816ad1" providerId="ADAL" clId="{450FC495-86E8-4DBD-B010-8EF485ABC89E}" dt="2025-05-19T15:20:16.292" v="3024"/>
        <pc:sldMkLst>
          <pc:docMk/>
          <pc:sldMk cId="1990471472" sldId="310"/>
        </pc:sldMkLst>
      </pc:sldChg>
      <pc:sldChg chg="addSp modSp add mod">
        <pc:chgData name="Tarachand Amgoth" userId="ea017c71-c3c5-459d-b04b-915c0e816ad1" providerId="ADAL" clId="{450FC495-86E8-4DBD-B010-8EF485ABC89E}" dt="2025-05-19T15:20:16.292" v="3024"/>
        <pc:sldMkLst>
          <pc:docMk/>
          <pc:sldMk cId="1188313946" sldId="311"/>
        </pc:sldMkLst>
      </pc:sldChg>
      <pc:sldChg chg="addSp modSp add mod">
        <pc:chgData name="Tarachand Amgoth" userId="ea017c71-c3c5-459d-b04b-915c0e816ad1" providerId="ADAL" clId="{450FC495-86E8-4DBD-B010-8EF485ABC89E}" dt="2025-05-19T15:20:16.292" v="3024"/>
        <pc:sldMkLst>
          <pc:docMk/>
          <pc:sldMk cId="3078319948" sldId="312"/>
        </pc:sldMkLst>
      </pc:sldChg>
      <pc:sldChg chg="modSp add mod">
        <pc:chgData name="Tarachand Amgoth" userId="ea017c71-c3c5-459d-b04b-915c0e816ad1" providerId="ADAL" clId="{450FC495-86E8-4DBD-B010-8EF485ABC89E}" dt="2025-05-19T12:33:55.465" v="2991" actId="2711"/>
        <pc:sldMkLst>
          <pc:docMk/>
          <pc:sldMk cId="40416960" sldId="313"/>
        </pc:sldMkLst>
      </pc:sldChg>
      <pc:sldChg chg="delSp modSp new mod">
        <pc:chgData name="Tarachand Amgoth" userId="ea017c71-c3c5-459d-b04b-915c0e816ad1" providerId="ADAL" clId="{450FC495-86E8-4DBD-B010-8EF485ABC89E}" dt="2025-05-19T13:29:41.015" v="3017" actId="255"/>
        <pc:sldMkLst>
          <pc:docMk/>
          <pc:sldMk cId="530033050" sldId="314"/>
        </pc:sldMkLst>
        <pc:spChg chg="mod">
          <ac:chgData name="Tarachand Amgoth" userId="ea017c71-c3c5-459d-b04b-915c0e816ad1" providerId="ADAL" clId="{450FC495-86E8-4DBD-B010-8EF485ABC89E}" dt="2025-05-19T13:29:41.015" v="3017" actId="255"/>
          <ac:spMkLst>
            <pc:docMk/>
            <pc:sldMk cId="530033050" sldId="314"/>
            <ac:spMk id="3" creationId="{65CA08A3-AB97-1F87-01B7-6DADCD8B2B7A}"/>
          </ac:spMkLst>
        </pc:sp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3T14:21:58.70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1 101 6649,'0'0'5410,"34"-97"-4338,-22 94 2176,37 3-3952,5 0-1840,11 0-1953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3T15:00:51.02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59 942 2801,'0'0'4131,"-2"-12"-3068,-4-38-140,5 46-600,0 0 0,0 0 0,0 0 1,0 0-1,-1 1 0,0-1 0,0 0 0,0 1 0,-4-6 1,-2-3 1326,-5-3-13,12 14-1501,0 1-1,0-1 1,0 0-1,1 0 1,-1 0-1,0 1 1,0-1-1,1 0 1,-1 0-1,1 0 1,-1 0-1,1 0 1,-1 0 0,1 0-1,-1-2 1,1 2-121,1 0 0,-1-1 0,1 1 0,-1 0 0,1-1 1,0 1-1,-1 0 0,1 0 0,0 0 0,0-1 1,0 1-1,0 0 0,0 0 0,0 0 0,0 1 0,0-1 1,0 0-1,0 0 0,2 0 0,188-115 232,-107 69-272,683-352-30,-654 347 97,3 6 0,206-56 1,-286 92 255,-59 28-8094,-3 2 3036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3T15:00:52.05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55 560 3201,'0'0'6600,"-9"-3"-5913,-26-11-21,34 14-591,1 0-1,-1 0 0,0-1 1,1 1-1,-1 0 0,1 0 0,-1-1 1,1 1-1,-1 0 0,1-1 0,0 1 1,-1 0-1,1-1 0,-1 1 1,1-1-1,0 1 0,-1-1 0,1 1 1,0-1-1,-1 1 0,1-1 1,0 1-1,0-1 0,0 1 0,0-1 1,-1 1-1,1-1 0,0 0 1,0 1-1,0-1 0,0 1 0,0-1 1,0 1-1,0-1 0,1 0 0,-1 1 1,0-1-1,0 1 0,0-1 1,0 1-1,1-1 0,-1 1 0,0-1 1,1 0-1,0 0 52,1-3-97,0 1-1,0 0 1,1 0-1,-1 0 1,1 0-1,0 1 1,0-1-1,0 1 1,0-1-1,1 1 1,-1 0-1,4-1 1,8-6 46,196-121-113,421-186 1,-613 308-246,-12 4-64,0 1 0,0 0 0,1 0 1,-1 1-1,1 0 0,0 0 0,13-1 0,-40 27-2135,-94 75-863,59-54 429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3T15:00:52.71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2 863 4337,'-1'-1'12963,"13"-3"-12184,96-25-518,-32 6-186,192-54-6,151-39 100,484-119 184,18 40-280,-679 155-68,31-12-793,-252 47 470,0 0 0,0-1 0,29-13 0,-49 18 298,1 1 1,-1-1-1,0 1 1,1-1 0,-1 1-1,0-1 1,0 0-1,0 0 1,0 1 0,1-1-1,-1 0 1,0 0-1,-1 0 1,1 0-1,0 0 1,0-1 0,0 1-1,0 0 1,-1 0-1,1-1 1,-1 1 0,1 0-1,-1-1 1,1 1-1,-1 0 1,0-2 0,-1 1 20,1 1 0,-1 0 0,-1-1 0,1 1 1,0 0-1,0 0 0,0-1 0,-1 1 1,1 0-1,0 0 0,-1 1 0,1-1 0,-1 0 1,1 0-1,-1 1 0,0-1 0,1 1 1,-1-1-1,0 1 0,1-1 0,-1 1 0,0 0 1,-2 0-1,-59-6 124,-112 5 1,139 1-133,22 0-27,-1 0 0,1 1 0,0 0 1,0 1-1,-1 0 0,1 2 0,1-1 0,-1 2 0,1 0 1,-14 7-1,10-2-861,1 1 1,1 1-1,0 1 0,1 0 1,-16 19-1,-2 7-3577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5-05-23T15:00:59.63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997 13068 1534 0,'0'0'517'0,"0"0"-517"15,0 0 42-15,0 0-42 16,0 0 47-16,0 0-32 16,2 0 10-16,12 0-25 15,7 0 40-15,2 0 1 16,14 2-30-16,9 0 9 15,19-2 23-15,18 0-31 16,29 0 65-16,31-12-53 16,-9-6 38-16,-16 0-62 0,-22 0 6 15,-32 6-7 1,2 0 1-16,-11 0 0 0,-17 4-13 16,-20 4 29-16,-9 2-14 15,-7 2 5-15,-2 0 7 16,0 0-14-16,0 0 0 15,0 0-18-15,0 0-19 16,0 0-106-16,0 0-3 16,0-6-95-16,0-14-338 15,-5 4 48-15,3-4-255 0</inkml:trace>
  <inkml:trace contextRef="#ctx0" brushRef="#br0" timeOffset="266.7">2011 12725 712 0,'0'0'309'16,"0"0"-237"-16,0 0-18 15,0 0 56-15,0 0-9 16,0 0 24-16,0 0-3 16,36-4 30-16,-18 4 7 15,2 10-48-15,0 4-13 16,-2 2-45-16,-7 1-31 15,-2 1 29-15,-7 0-51 16,-2 4 0-16,0 1-7 16,-11 5-6-16,-14 8 4 15,-3 5-22-15,-26 17-130 16,9-8-121-16,5-10-436 0</inkml:trace>
  <inkml:trace contextRef="#ctx0" brushRef="#br0" timeOffset="1118.35">882 14201 538 0,'0'0'699'0,"0"0"-489"16,0 0-117-1,0 0 111-15,0 0-21 0,0 0-32 16,0 0-79 0,-12-10-23-16,15 8-9 0,17-4-39 15,13-6-1-15,17-4 72 16,12-6-41-16,18-4 39 16,11-2-24-16,5-3-16 15,-5 8-10-15,-10 2-20 16,-19 7-29-16,-18 6 0 15,-17 5 31-15,-13-1-4 16,-10 4 4-16,-4 0 25 0,0 0 8 16,0 0-35-1,0 0 0-15,0 0-22 0,0 0 22 16,0 0-18-16,5 0-50 16,3-4-9-16,4-1 77 15,3 1-57-15,3-4-12 16,-3 4 68-1,-1 2-99-15,-1 0-23 0,-2 0-108 16,-1 0-8-16,-2-1-16 16,-3 0-101-16,-1-3-9 0</inkml:trace>
  <inkml:trace contextRef="#ctx0" brushRef="#br0" timeOffset="1499.96">1546 13768 218 0,'0'0'1197'0,"0"0"-954"0,0 0-242 0,0 0 0 0,0 0 164 16,0 0-83-16,0 0 9 15,6-2-21-15,10 2-18 16,1 0 61-16,8 0-83 16,4 0-12-16,7 0 45 15,2 10-27-15,2 0-15 16,-2 4-21-16,-7 0 0 16,-6 2-3-16,-7-2 3 0,-7 0-5 15,-9-4-2-15,-2 0 14 16,0 0 21-16,-13 2-17 15,-14 4-1-15,-14 8 29 16,-7 8-39-16,-10 8-15 16,-25 27-24-16,16-11-237 15,11-10-596-15</inkml:trace>
  <inkml:trace contextRef="#ctx0" brushRef="#br0" timeOffset="10857.73">20634 13517 1031 0,'0'0'541'15,"0"0"-499"-15,0 0-42 16,0 0 15-16,0 0 78 16,0 0 46-1,0 0-94-15,166 18-5 0,-98-10-20 16,9-2-1-16,8 0 57 15,9-2-66-15,4 1-9 16,2-4 36-16,1 3-26 16,18-4 33-16,18 0-44 15,19 2 0-15,-13 0 0 16,-30 0 0-16,-31 0 0 0,-13 0 26 16,14-2-25-16,29 0 2 15,30 0-3-15,16 0 0 16,-13 0-19-16,-31 0 20 15,-37 0-1-15,-17 0 25 16,7 0-25-16,9 0 0 16,6 0-3-16,-6 0-3 15,-5 0-3-15,-8 4 9 16,-5 2 0-16,-2 1 24 16,-5-2-24-16,2-1 0 15,1 0-6-15,4-2 0 16,2 1-4-16,5-3 11 15,1 1-1-15,3 2 16 16,3-2-14-16,-3 3-4 0,0 0-2 16,-5 2-11-16,-4-2 14 15,1 3 2-15,-6-1-1 16,-1-1 27-16,2-1-27 16,-3 5 0-16,1-9-6 15,-1 1 6-15,1 2 0 16,1-2 0-16,-1-1 0 15,4 3 25-15,-2-2-24 16,4-1-2-16,0 3-12 16,0-3-5-16,3 0 18 15,-1 0 8-15,2 0 15 16,-1 0 5-16,-1 0-26 16,-4 2-4-16,-5-2 1 0,-4 2-11 15,-7 0 12 1,-5-1 1-16,-4 2 0 0,-4-2 25 15,0 2-20-15,2-3-6 16,3 2-18-16,1-2 18 16,3 0 9-16,6 0 3 15,5 0 12-15,3 0 8 16,1 0-26-16,-2 0 5 16,-1 2-11-16,-4-2-29 15,-3 2 29-15,-3 0 24 16,-3 0-12-16,-1-2 7 15,-1 1-7-15,2-1-12 16,-2 0-9-16,3 0 9 16,2 0 5-16,3 0 2 15,1 0 15-15,3 0 11 0,-1 0-15 16,4 3-18-16,-2-3-5 16,0 1-33-16,0-1 38 15,1 3 26-15,1-3-12 16,-2 2 8-16,0 0-16 15,0-2-6-15,-1 2-9 16,-3-2-12-16,1 0 21 16,0 0 18-16,-2 0 3 0,1 0 9 15,-2 0-12 1,3 0-18-16,-1 0-3 16,3 0-21-16,-1 0 24 0,2 0 10 15,-2 0 15-15,-1 0-4 16,-3 0-10-16,1 0-11 15,-1 0-3-15,-2-2-17 16,1-2 20-16,1 1 24 16,-1-1-6-16,5 3 6 15,2-3-9-15,1 0-5 16,5-1-10-16,1 1-12 16,-1 1 12-16,-5-1 2 15,-3 0 14-15,-7 0-6 16,-3 0-9-16,-3-2 4 15,-4 2-5-15,0 0-12 16,-5 0 12-16,0 0 0 16,1-1 12-16,0 1-5 0,4 0-7 15,4 3 1-15,1-4-1 16,1 1-13-16,1 0 13 16,-1 0 12-16,2 3-12 15,-2-4 0-15,-2 1 0 16,-1 0-1-16,-3 0 1 15,-3 0-24-15,1 0 24 16,1 1 12-16,1-1-5 16,6 1 0-16,0-1-6 15,5 0-2-15,0 2-1 16,3-2-10-16,-1-2 12 16,-2 2 9-16,-2 0-8 15,-5-1 0-15,-7 0 8 0,-3 3-9 16,-7 0 0-16,-7 0-16 15,-3 0 16 1,1 2 9-16,-2-2 2 0,1 2-11 16,-1-2 1-16,-1 2 33 15,0-2-34-15,-2 2 0 16,1 0 21-16,2-2-14 16,-3 2 5-16,0 0-3 15,-2-2-8-15,2 2 16 16,-2 0-17-16,3-2 0 15,-1 0 19-15,0 0-19 16,6-4-1-16,4 0 0 16,3-4 1-16,4 0 3 0,0-2-3 15,-1 2 0 1,0-2 16-16,0-2-15 0,-2 2-1 16,-3-2-1-16,0 0 1 15,-2 2 4-15,0-2-4 16,-2 2 0-16,0 0 38 15,-2-1-38-15,-1 4 10 16,-1-1-10-16,2 0 12 16,-3-1-6-16,1 1-6 15,1-2 6-15,-4 2 24 16,3-4-30-16,-1 2 0 16,-1-2-8-16,2-1 8 0,-3-2 5 15,2 3-5-15,0-4 0 16,1 2 22-16,-1-2-22 15,0-2-16-15,4 0 10 16,-4 0 4-16,0-4 2 16,3 2 0-16,-5-2 1 15,2 2 14-15,-2 0-15 16,2 2 0-16,-2 2-11 16,-2 2 11-16,0 2 8 15,0 4-8-15,0-1 0 16,0 1 25-16,0 2-25 15,0-2-7-15,-2 2-7 16,-6-2 14-16,-1 0 3 0,3 2-3 16,-6 0 0-1,4 0 46-15,-1 0-46 0,3 0-10 16,-4 2 2-16,1-2-19 16,1 2 27-16,-6-2 11 15,1 0 2-15,-3 0 11 16,1-2-24-16,-6-2 0 15,2 2-20-15,-4-2 20 16,1 2 3-16,1 0 3 16,0-2-6-16,-4 2 20 15,2 0-20-15,-3 0-20 16,0 0 13-16,-5 2-2 16,-2 0 8-16,-2 0 2 15,-3 0-1-15,-2-3 9 16,-3 4-3-16,-1-5-12 15,2 2-4-15,-3-2 10 16,3-1 6-16,-1 2 0 0,-1-1 9 16,0 2 0-16,-3-1-15 15,-7 4-17-15,-4-2 2 16,-2 0 9-16,-3 0 6 16,1 0 1-16,0-2 13 15,4 4-4-15,3-2-10 16,1 3-16-16,3 0 10 15,0-2-15-15,-3 2 21 16,-2-2 16-16,-4 2 1 16,-7-2-4-16,-9 2-13 15,-6 2-7-15,-9-2-17 16,-5 2 24-16,-2 0 0 0,0 0 7 16,0-2-1-1,4 2-3-15,-2 0-3 0,3-2-15 16,-3 0 15-16,-2-2-3 15,1 2 3 1,-2-2 0-16,-3 2 27 0,-1 2-27 16,-4-2-26-16,-2 4 26 15,-18-2-6-15,-20 0 6 16,13 2 6-16,13-2-6 16,19 2 18-16,19-2-13 15,-10-2-5-15,-11-2-15 16,4 2 1-16,4-2 7 15,0 0 7-15,3-1 7 0,-1 4 13 16,0 1-20-16,0-1-15 16,-2 4 1-16,1 1 14 15,-3 0-4-15,0 0 4 16,2 0 0-16,1 0 21 16,3 0-21-16,3 0 0 15,0 0-7-15,2-3-4 16,0 2 11-16,2-1 4 15,1 0-3-15,-1 0 19 16,-2 0-20-16,-3 2-18 16,3-2 17-16,1 2-11 15,-1-3 12-15,2 3-3 16,0 0 17-16,-2 0-8 0,-1 0-6 16,-3 0-20-16,2 5 20 15,-1-1 0-15,3 0 0 16,0 1 17-16,8-2-1 15,2 1-8-15,6-2-8 16,7 2-17-16,1 0 8 16,5 0 8-16,0 0 1 15,-2 0 5-15,2 2-5 16,2-4 0-16,3 2 0 16,2-2-7-16,4-2 7 15,5 0 0-15,-3 2 0 16,0 0 6-16,-1 0 0 15,-3 2 6-15,-3 0-12 16,-1 2-27-16,0 0 27 16,-3-2-1-16,4-2 2 0,6 0 12 15,1-2 2-15,3 0-15 16,4 0 0-16,5 2-18 16,-1-2 18-16,3 2 0 15,2 2 1-15,-2 0 4 16,-4 0-5-16,-8 0 0 15,-1 0-1-15,-8 0 4 16,0-2-3-16,2-2 0 16,3 0 0-16,5 0 15 15,6 0-13-15,9 0 11 0,5 0-13 16,7 0-17 0,-2 0 17-16,-1 0 0 0,1 2 2 15,-6 4 2-15,-3 4-4 16,-3-2 0-16,-5 2-7 15,-1-2 19-15,-5 0-13 16,-3 0 1-16,3-2 0 16,0 0 7-16,7 0-7 15,4-2 0-15,2 2-18 16,2 0 24-16,3 0-6 16,2 2 0-16,-2 2 0 15,-1 2 0-15,4 2 0 16,-2 1 0-16,1-1-12 15,1 1 14-15,-4 2-2 16,3-1 0-16,-2 4 0 16,0 0 12-16,-1 0-12 0,4 0 0 15,-2-2-14-15,1-2 26 16,0 2-12-16,4-4 0 16,3 2 1-16,2 0-1 15,2 2 0 1,0 2-4-16,0 6-32 0,0 2 49 15,3 4-13-15,1 1 8 16,-1-4-7-16,1 3-1 16,0-1 0-16,-1-3-7 15,2-2-10-15,-3-2 34 16,0-2-13-16,2-2-4 16,3-4 0-16,2 0 5 0,0-2-5 15,0 2-17 1,0 2 2-16,7 2 21 0,4 3-6 15,0 2 8-15,1 1-7 16,1 3 1-16,-2-5-2 16,0-1-17-16,-2-2-14 15,2-3 53-15,-2-2-22 16,0-2 8-16,0 2-2 16,-3 0 3-16,4 0-9 15,-4 0-6-15,5 2-12 16,1-2 30-16,5 2-12 15,3 0 0-15,7-2 8 16,4-2-8-16,3 1 0 16,3-6-24-16,3 0 7 0,1-4 34 15,-1-1-16-15,-2 0 0 16,-1-2 10-16,0-2-5 16,-2 0-6-16,-2 0-12 15,1 0-12-15,-3 0 48 16,0 0-20-16,3 0-3 15,3-4 16-15,4-2-10 16,3-4-7-16,6-2-24 16,-2 0 11-16,1 0 23 15,-5 0-10-15,-6 2 8 16,-9 2-1-16,-11 2 1 0,-7 4-8 16,-3 2-20-1,-8 0 4-15,2 0 32 16,-2 0-1-16,0-2-1 15,0 2 1-15,0 0 6 0,2-2-21 16,-2 2-5-16,0 0-14 16,0 0 38-16,0 0-4 15,0 0 0-15,0 0 4 16,0 0 2-16,0 0-21 16,0 0-9-16,0 0-6 15,0 0 30-15,0 0-12 16,0 0 4-16,0 0-6 15,0 0 18-15,0 0-19 16,0 0-17-16,0 0-2 16,0 0 38-16,0 0-8 0,0 0-10 15,0 0 19 1,0 0-14-16,0 0-6 0,0 0-23 16,0 0-1-16,0 0 48 15,0 0-15-15,0 0 3 16,0 0 2-1,2-2 2-15,0 0-16 0,0 0-12 16,-2 2 12-16,0 0 0 16,0 0 32-16,0 0-32 15,3-2 0-15,-3 2 18 16,0 0-18-16,0-2-5 16,0 2-11-16,0 0 32 15,0 0-4-15,0 0-10 0,0 0 8 16,0 0 10-16,0 0-20 15,0 0-24-15,0 0 0 16,0 0 48 0,0 0-5-16,0 0-19 0,0 0 0 15,0 0-3-15,0 0 3 16,0 0-7-16,0 0 6 16,0 0 2-16,0 0 14 15,0 0-15-15,0 0 0 16,0 0 0-16,0 0 0 15,0 0-4-15,0 0-25 16,0 0 56-16,0 0-28 16,0 0 1-16,0 0 0 15,0 0-9-15,0 0 9 0,0 0-6 16,0 0-9-16,0 0 30 16,0 0 6-16,0 0-21 15,0 0 0-15,0 0 0 16,0 0 0-16,0 0 0 15,0 0 3-15,0 0 4 16,0 0-7-16,0 0-4 16,0 0 4-16,0 0-9 15,0 0 9-15,0 0 0 16,0 0-11-16,0 0 28 16,0 0-18-16,0 0 1 15,0 0 0-15,0 0-12 16,0 0 12-16,0 0 0 0,0 0-12 15,0 0 42 1,0 0-35-16,0 0 5 16,0 0 0-16,0 0-3 15,0 0 3-15,0 0 0 0,0 0 5 16,0 0-4 0,0 0-2-16,0 0-3 0,0 0 4 15,0 0-23-15,0 0 23 16,0 0 0-16,0 0 23 15,0 0-22-15,0 0 1 16,0 0-2-16,0 0-14 16,0 0 2-16,0 0 12 0,0 0 0 15,0 0 26 1,0 0-19-16,0 0-14 16,0 0-8-16,0 0 3 15,0 0 1-15,0 0 11 0,0 0 0 16,0 0 8-16,0 0-1 15,0 0-14 1,0 0-14-16,0 0 1 0,0 0-5 16,0 0 25-16,0 0 0 15,0 0-20-15,0 0 34 16,0 0-35-16,0 0-5 16,0 0-14-16,0 0 18 15,0 0 7-15,0 0-24 0,-5 0 24 16,-1 0-60-1,-6 0-25-15,1 0-126 0,-7 16-126 16,1 2-181-16,1-4-264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5-05-23T15:01:18.73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7581 15749 512 0,'0'0'287'0,"0"0"-51"15,0 0-144-15,0 0 57 0,0 0 41 16,0-18-56 0,0 14-4-16,0 0-62 0,0 2 4 15,0 0 79 1,0 2-34-16,0-2 19 0,0 2-47 16,0 0-9-1,-2 0 29-15,0 0-98 0,-2 10 10 16,-3 12-16-16,-2 10 5 15,2 12 12-15,3 0-22 16,2 6 0-16,2-1 0 16,0-9 0-16,8 0 0 15,15-12-17-15,4-2 37 16,8-8-23-16,9-10 3 16,8-8 0-16,8 0 3 15,5-22-3-15,1-8 0 0,-3-8 26 16,-7 0-26-1,-13-3 0-15,-15 5-6 0,-14-4 6 16,-14 4 9-16,0-4-9 16,-17-4-6-16,-16 8-2 15,-4 4 16-15,-8 6-14 16,0 12 6-16,1 2-46 16,3 12 46-16,4 0-24 15,6 0-35-15,6 18-5 16,10 6-61-16,6 4-46 15,7 8-64-15,2 12-121 16,0-6-41-16,0-4-98 0</inkml:trace>
  <inkml:trace contextRef="#ctx0" brushRef="#br0" timeOffset="333.82">7756 15994 626 0,'0'0'390'0,"0"0"-153"0,0 0-89 16,0 0 106-16,0 0-43 15,0 0-126-15,0 0-5 16,22-17-80-16,-11 13 6 16,4 3 34-16,1 1-31 15,1 0 8-15,2 0-17 16,1 0 1-16,2 9 52 16,0 8-38-16,3 3 16 15,2 0 22-15,0 0-31 16,-1-2-10-16,-2-2-12 15,-6-2-13-15,-3-4 13 16,-7 2 0-16,-6-6-6 0,-2 2-3 16,0 0 9-16,0 2-12 15,0-2-47-15,0-2-80 16,0 2 8-16,0-8-131 16,0 0-97-16,17 0-17 15,2-10 87-15,-2-2-231 0</inkml:trace>
  <inkml:trace contextRef="#ctx0" brushRef="#br0" timeOffset="1032.91">8196 16026 833 0,'0'0'277'16,"0"0"-73"-16,0 0-9 0,0 0-6 16,0 0-5-16,0 0-87 15,0 0-15-15,0-32-41 16,0 32-17-16,-2 0 55 15,2 0-20-15,-2 0-17 16,0 0-17-16,0 10-25 16,2 2 4-16,0 6-4 15,0 4-3-15,0-2 3 16,0 0 0-16,2-6 9 16,9 0 7-16,3-10-16 15,3 0 0-15,3-4-28 16,3 0-12-16,4 0 18 15,-4-8 19-15,2-10-40 16,-2-4-3-16,-6 4-4 16,-5-4 50-16,-6-4-46 0,-4 2 24 15,1 2 22-15,-3 0 16 16,0 8-9-16,0 1 33 16,0 8 18-16,0 5-4 15,0 0-54-15,0 0 11 16,0 1-17-16,0 16 12 15,0 2 23-15,0 7 4 16,0 1-33-16,2-5 13 16,7 0-13-16,4-8-15 15,2-2 2-15,6-6 13 16,1-2 0-16,7-4-2 0,7 0 4 16,-1-18-9-16,5-4 5 15,-1-4-32-15,-4-1 33 16,-8 4 1-16,-10 1-7 15,-5-1 7-15,-8 1 0 16,-4 4 22-16,0 4-22 16,-2 2 0-16,-12 2 3 15,1 6-2-15,2 4-1 16,0 0-10-16,0 0 10 16,-1 10 12-16,2 10-12 15,-1 4-8-15,5 2 8 16,4 1 0-16,2-9-1 15,0 0-5-15,12-8-6 0,5-2 3 16,6-4-34 0,2-4-69-16,6 0 92 0,2 0-77 15,13-18-178-15,-7-3-208 16,-8 3-90-16</inkml:trace>
  <inkml:trace contextRef="#ctx0" brushRef="#br0" timeOffset="1598.56">8972 15811 447 0,'0'0'617'0,"0"0"-501"16,0 0-29-16,0 0 26 15,0 0 47-15,0 0-25 16,0 0-62-16,72-8 44 0,-59 20-35 16,-5 6-36-1,2 0 75-15,-4 0-71 0,-1 0-30 16,1-4-20-1,-2-2 1-15,4-7-22 0,-4-4 11 16,5-1-80 0,1 0 81-16,7-10-17 0,3-12 1 15,-1-4-4-15,2 2-27 16,-4 4 28-16,-5 4 26 16,-6 8 2-16,-1 4 29 15,-3 4 6-15,-2 0 30 16,2 0-22-16,-2 0-41 15,4 8 70-15,2 2-37 16,0 0-21-16,0 2 31 0,5-6-45 16,1-2-19-16,1-4 18 15,5 0 1-15,-1 0 16 16,4-2-10-16,1-6-5 16,0 4 2-16,1 4-3 15,-3 0-31-15,-5 22 9 16,-1 10 16-16,-5 12 6 15,-5 5 28-15,-4-3-10 16,0-2 53-16,-2-10-62 16,-13-6 13-16,-1-6-15 15,-5-12 1-15,2-2 39 16,-6-4-33-16,0-4 6 16,1 0 23-16,4 0-43 15,4-4-20-15,7-8-13 0,9-4-117 16,5-14-31-16,20 2-201 15,4 2-365-15</inkml:trace>
  <inkml:trace contextRef="#ctx0" brushRef="#br0" timeOffset="2130.98">10487 15745 1111 0,'0'0'731'0,"0"0"-539"0,0 0-144 16,0 0 2-16,0 0-50 0,0 0-11 16,0 0-4-16,53-6 15 15,-3 2 40-15,14 0-9 16,32-4 68-1,37-2 4-15,26-4-72 16,-12-2 11-16,-34 6-24 0,-39 6-5 16,-34 4 3-16,-4-4-16 15,-9 2 0-15,-6 0-1 16,-13 2 39-16,-8 0-29 16,0 0 61-16,0 0-49 15,0 0 43-15,0 0-63 16,0 0-2-16,0 0-19 15,-2 0-104-15,-10 0-24 0,-24 8-84 16,5 2-270 0,-9-2-220-16</inkml:trace>
  <inkml:trace contextRef="#ctx0" brushRef="#br0" timeOffset="2436.67">10781 15570 962 0,'0'0'635'0,"0"0"-485"16,0 0-80-16,0 0 87 16,0 0-2-16,0 0 9 15,0 0-138-15,-114 9-26 0,74 14 47 16,0 8-39-1,3-1 66-15,6 6-28 0,6-4-37 16,9 4 43-16,12-6-52 16,4-2-16-16,8-2 7 15,26-8-30-15,19 0 23 16,32-10-23-16,36-8-28 16,24 0-39-16,-21-12-240 15,-28 2-438-15</inkml:trace>
  <inkml:trace contextRef="#ctx0" brushRef="#br0" timeOffset="2897.22">11886 15583 939 0,'0'0'318'15,"0"0"-93"-15,0 0 21 16,0 0-50-16,0 0-15 16,0 0-160-16,0 0-12 0,0-8 7 15,13 8-9 1,10 8 36-16,6 7-13 15,6 7-7-15,1 3 53 0,-5 3-76 16,-4 0 15-16,-9-2-15 16,-9 0 22-16,-9-8-22 15,0 0 21-15,-23-6-5 16,-3 2 24-16,-5-8-40 16,4-2 0-16,5-4-22 15,11 0 22-15,8 0-1 16,3-22-70-16,12-6-36 15,19-6 23-15,8-4-55 16,7-2-121-16,0 4 11 0,5 7-83 16,-13 11 11-1,-11 13-14-15</inkml:trace>
  <inkml:trace contextRef="#ctx0" brushRef="#br0" timeOffset="3480.01">12214 15673 71 0,'0'0'355'0,"0"0"-140"16,0 0-32-16,0 0 45 15,0 0-108-15,0 0-72 16,0 0 72-16,17 12-5 16,2-18-12-16,2 0-37 15,-3-6-11-15,-1 6-14 16,-9-4-41-16,-6 3 0 16,-2 6 114-16,0-3-13 15,-2 0 29-15,-10 4-69 16,-3 0-17-16,-5 0 0 15,-2 14-44-15,-2 6 0 0,5 0 56 16,4 2-31-16,9-4 26 16,6 0-39-16,0-6-4 15,13-2 1-15,18-2-9 16,13-8-1-16,10 0 1 16,10-22 0-16,3-4 3 15,3-6-3-15,-8 0-49 16,-11 0 47-16,-13 3-69 15,-16 10 15-15,-12-3 56 16,-10 8 0-16,0 5 55 16,-14 0-23-16,-7 6-18 15,2 3 27-15,-2 0-41 16,4 3 0-16,3 10 18 16,10 1-16-16,4-1 3 0,0 1-5 15,9 0 0-15,11-2-15 16,9 2 5-16,2 0 10 15,3-2-2-15,-1 2 14 16,-2 0 3-16,-8-2-15 16,-13 2 6-16,-7 0 34 15,-3 4-39-15,-18 0 38 16,-15 4 55-16,-12 0-80 16,-4 0 24-16,2-4-38 15,9-4-9-15,9-6-5 16,13-6-116-16,16-2-116 15,14-6-268-15,15-12-329 0</inkml:trace>
  <inkml:trace contextRef="#ctx0" brushRef="#br0" timeOffset="3934.09">13025 15633 1275 0,'0'0'575'0,"0"0"-509"0,0 0 115 15,0 0 50-15,0 0-75 16,85 120-142-16,-66-84-3 16,-3 4 19-16,-3 0-30 15,-3-8 0-15,-8-2 29 16,-2-7-28-16,0-5-2 0,0-9-14 16,-7 0-58-1,-11-5 66-15,-4-4-51 0,-3 0 36 16,-4-4 22-1,2-18 0-15,3-1 0 0,2-9-3 16,9 0 3-16,8-6-7 16,5 2 7-16,0-8-30 15,22 4 5-15,5 4-52 16,2 4 28-16,-2 6 8 16,0 12-2-16,-4 1 43 15,-2 9 25-15,-3 4-16 16,-5 0 29-16,-4 4-20 15,-7 14 52-15,-2 3-38 16,0 1-32-16,-2 0 62 16,-7-2-38-16,3-4-7 0,1-2-17 15,5-6-31-15,0-2-152 16,15-6-127-16,14 0-173 16,3-6-68-16</inkml:trace>
  <inkml:trace contextRef="#ctx0" brushRef="#br0" timeOffset="4262.92">13430 15598 616 0,'0'0'821'0,"0"0"-443"0,0 0-154 0,0 0-13 15,0 0-76-15,0 0-17 16,0 0-89-16,-75 83-20 16,61-55 99-16,3-6-72 0,9-8-15 15,2-2 6-15,0-6-27 16,15-2 0-16,14-4-16 15,7 0 1-15,4-14 13 16,-2-8 2-16,-5 0-14 16,-8 4-7-16,-12-4 21 15,-13 4-30-15,0 0 21 16,-15 0-25-16,-18 0 34 16,-8 4 22-16,-5 6-22 15,-2 8 27-15,6 0-2 16,5 0-10-16,10 12-15 15,9 6-39-15,11 0-7 16,7 0-39-16,0 0-170 16,33-8-108-16,1-6-164 0,-1-4-122 15</inkml:trace>
  <inkml:trace contextRef="#ctx0" brushRef="#br0" timeOffset="4348.47">13430 15598 983 0</inkml:trace>
  <inkml:trace contextRef="#ctx0" brushRef="#br0" timeOffset="5395.08">13430 15598 983 0,'131'3'559'0,"-123"-6"-370"0,5 2 3 0,7 1 31 0,4 0-16 16,5 0-80-16,-2 5-12 15,-5 8-100-15,-3 5 23 16,-11 0 4-16,-8 4-39 16,0 0 28-16,-2 0-7 15,-14-2-18-15,-6 0 14 16,2-6-20-16,-3-6 1 15,6-4 8-15,3-4-9 0,4 0-28 16,1-2 14-16,4-8-31 16,5-8 34-16,0-4-43 15,0 0-4-15,14-4 21 16,3 2 32-16,5 2-63 16,3 4 25-16,0 0 31 15,2 5-6-15,-2 5 18 16,0 7 0-16,2 1 3 15,-4 0 3-15,-4 0-6 16,-3 0-8-16,-5 0 8 16,1 0 12-16,-6 0-12 0,-2 0 0 15,-1 0 22-15,-3-4-22 16,0-1-10-16,0 1-2 16,0-1-1-16,0 1-1 15,0-1 14-15,0 1 0 16,0 3 6-16,0-2-6 15,0 3-13-15,0 0-8 16,0 0-37-16,0 0 51 16,0 13-4-16,6 5 11 15,2 0 49-15,0 0-49 16,1-4-12-16,-1-2 12 16,-2-2-16-16,-4-2 16 15,-2-4 1-15,0-4 13 0,-4 2-7 16,-17 2-7-1,1 0-35-15,0-4 24 0,6 0-17 16,8 0 9-16,6 0 19 16,0 0-50-16,17-8 38 15,18-8-31-15,9-4 43 16,5-4-25-16,2-2-22 16,-2-1 46-16,-9 5 1 15,-9 3 0-15,-11 6 71 16,-9 3-43-16,-11 6 78 15,0 4-18-15,0 0-60 16,-13 0 33-16,-5 2-14 16,-4 14-10-16,2-2 45 0,4 3-82 15,5 1 21 1,5-3-21-16,4 2 0 0,2-3 17 16,0-5-17-1,8 0 18-15,17-5 0 0,6-4-18 16,11 0-14-16,5-18 13 15,4-4-10-15,-2-5 5 16,-5 1 6-16,-10 2 0 16,-9 2-12-16,-12 0-5 15,-8 4 17-15,-5 0 0 16,0 4 0-16,-14 6 0 16,-6 0 10-16,-2 8 30 0,-1 0-25 15,2 4 3 1,0 12-18-16,5 4 0 0,8 0 15 15,5 4-5 1,3-6 7-16,0 0-17 16,17-1 0-16,4-4-2 0,2-4-13 15,1 1 14-15,-1-5 1 16,-6 3 10-16,-6 1-10 16,-8 0 0-16,-3 4 0 15,-7 5 24-15,-20 0-5 16,-7 4-19-16,1-4 15 15,4 4 9-15,8-8-24 16,7-4-2-16,9 2-66 16,7-10-265-16,23-2-209 15,2 0-342-15</inkml:trace>
  <inkml:trace contextRef="#ctx0" brushRef="#br0" timeOffset="5736.83">15237 15931 1528 0,'0'0'548'0,"0"0"-500"0,0 0 43 0,0 0 85 0,-116 63-106 15,29-27-6-15,-55 4 4 16,-79 18 19-16,-60 6 51 15,-35 2-117-15,-4 5-13 16,38-3 26-16,47-10-28 0,63-6 54 16,61-16 1-16,49-12-35 15,21-6 8-15,7 2-34 16,10-6-15-16,9-6-10 16,15-2-26-16,0-6 3 15,22-6-6-15,16-14 30 16,4-8 2-16,3 2-197 15,3-20-81-15,-12 8-349 16,-14 6-764-16</inkml:trace>
  <inkml:trace contextRef="#ctx0" brushRef="#br0" timeOffset="6745.96">19653 15825 1401 0,'0'0'638'0,"0"0"-560"16,0 0-19-16,0 106-41 15,0-39 105-15,0 9-27 16,0 0-75-16,0-4 16 16,7-1-37-16,2-12-28 15,-2-6 26-15,-3-17-100 16,0-8-33-16,-2-12-173 15,8-16-228-15,-3-4 209 16,-1-18-325-16</inkml:trace>
  <inkml:trace contextRef="#ctx0" brushRef="#br0" timeOffset="7193.58">19705 16022 905 0,'0'0'704'0,"0"0"-510"0,0 0-46 16,-45-107 22-16,45 83-39 15,2 2-14-15,27-4-86 16,12 2-15-16,11 4 17 16,11 0-27-16,7 8-6 15,-2 2-3-15,-1 10 3 16,-13 0 21-16,-19 18-21 16,-20 18 0-16,-15 4 50 0,-8 0-2 15,-30 6 10 1,-11-2-48-16,-6 1-9 0,1-13 83 15,7-2-63 1,13-12-5-16,15-4 12 0,14-6-28 16,5-4-8-16,9-4-108 15,22 2 9-15,9 2 98 16,8 4-28-16,-4 6 37 16,0 8 12-16,-6 4-11 15,-11 2-1-15,-12 6-20 16,-15-2 20-16,0 0 11 15,-29-1 36-15,-15-8 25 16,-12-2-7-16,0-7-29 16,5-6-25-16,9-6-11 0,13-2-50 15,16 0 37 1,13-10-57-16,2-12-153 0,54-28-170 16,-3 5-227-16,0 1-152 0</inkml:trace>
  <inkml:trace contextRef="#ctx0" brushRef="#br0" timeOffset="7444.14">20397 16008 1162 0,'0'0'662'0,"0"0"-492"0,0 0 137 0,0 0-23 16,0 0-108-16,0 0-94 16,0 0-51-16,-27 66 27 15,8-16-58-15,-2 2 11 0,4 4 1 16,5-4 1-1,10-7-1-15,2-9-12 0,2-10 8 16,25-8-26-16,9-16-2 16,13-2-62-16,9-2 63 15,7-24-7-15,4-5-75 16,-5-1-63-16,-8-4-78 16,-16-18-151-16,-13 10-408 15,-19 8-171-15</inkml:trace>
  <inkml:trace contextRef="#ctx0" brushRef="#br0" timeOffset="7793.58">20473 16048 591 0,'0'0'253'15,"0"0"-156"-15,0 0 80 16,0 0 154-16,0 0-63 0,0 0-55 16,0 0-103-1,3-50-59-15,32 29 111 16,12-2-68-16,8-4-31 0,8-3-6 15,1 2-23-15,-2 6-9 16,-10 4-25-16,-16 10-99 16,-16 8 79-16,-14 0-166 15,-6 16-49-15,-13 16-20 16,-22 4 3-16,-12 4 10 16,-3 5 83-16,-2-5 140 15,4-4 19-15,9-6 106 16,7-6 5-16,10-12 15 15,13-6-30-15,9-6 29 0,2 0-80 16,27-6-24 0,11-16 42-16,10 0-63 0,0 0-156 15,20-10-138-15,-14 10-193 16,-12 0-160-16</inkml:trace>
  <inkml:trace contextRef="#ctx0" brushRef="#br0" timeOffset="8293.43">21041 15927 1079 0,'0'0'667'0,"0"0"-503"16,0 0 7-16,0 0 71 16,0 0-108-16,0 0-21 15,0 0-40-15,14 139-60 16,-12-95 71-16,3-2-53 16,-3-4-9-16,0-6-4 0,-2-6-18 15,0-8-18-15,0-4 6 16,0-10-67-16,0 0 57 15,0-4 9-15,0 0 10 16,0-8-14-16,0-6-84 16,-2-12 46-16,0-4 37 15,-1-4 18-15,-1 0 3 16,2-6 20-16,0-4-3 16,2-1-5-16,0 4-15 15,0-4-1-15,17 9-26 16,3 10-5-16,7 4 24 0,-1 12 16 15,3 10 1 1,-2 0-9-16,0 8 0 0,-5 16-12 16,-9 8 6-1,-8 7 12-15,-5-2 50 0,-13 6-1 16,-25-1 3-16,-9 2 24 16,-4-8-67-16,2-2-1 15,11-12-5-15,11-8 14 16,19-4 1-16,8-6-24 15,6-4 0-15,34 0-2 16,14-8-1-16,12-10 3 16,8-4-42-16,2-2-68 15,-3 2 40-15,-6-4-108 16,-7 2-44-16,-17 8-248 16,-21-2-441-16</inkml:trace>
  <inkml:trace contextRef="#ctx0" brushRef="#br0" timeOffset="8509.95">21396 15918 886 0,'0'0'523'0,"0"0"-350"15,0 0-22-15,0 0 61 16,0 0-26-16,0 0-118 16,0 0 0-16,133-35 21 15,-93 29-43-15,1 2 45 16,-10-4-91-16,-7 2-15 15,-10 2-73-15,-8 0-89 0,-6 4-29 16,0-8-128 0,-4 4-333-16,-9-2 116 0</inkml:trace>
  <inkml:trace contextRef="#ctx0" brushRef="#br0" timeOffset="8726.04">21577 15779 643 0,'0'0'408'0,"0"0"-201"16,0 0 33-16,0 0-4 15,0 0-111-15,0 0 0 16,0 0 36-16,2 56-31 16,13-18 85-16,3 2-124 15,-1 10-14-15,2 5-16 16,-2 1-55-16,-1-2-6 0,-5-6 0 16,-2-6-31-1,-2-6-61-15,-1-10-171 0,5-13-222 16,1-8-78-16,-1-5-155 15</inkml:trace>
  <inkml:trace contextRef="#ctx0" brushRef="#br0" timeOffset="9008.77">21937 15841 1232 0,'0'0'640'15,"0"0"-477"-15,0 0-93 16,0 0-14-16,0 0 73 16,0 0-61-16,0 0-3 15,130 42 62-15,-84-16-56 0,3-4 69 16,2 6-44-16,1-1-23 16,-6-5-21-16,-1 0-52 15,-9-8-31-15,-12-2 4 16,-7-6-40-16,-7-2-29 15,-6-4-89-15,-1 0-61 16,-3-18-234-16,0-4-289 16,0 0-198-16</inkml:trace>
  <inkml:trace contextRef="#ctx0" brushRef="#br0" timeOffset="9226.89">22552 15739 1283 0,'0'0'602'0,"0"0"-452"15,0 0 58-15,0 0 28 16,0 0-141 0,0 0-46-16,-119 152 85 0,80-98-92 15,-5 9 37-15,-2-5-36 16,2 0-32-16,-1-4 5 16,5-6-16-16,5-8-27 15,6-12 2-15,4-2-42 16,6-8-45-16,3-8-153 15,7-2-286-15,7-3-228 0</inkml:trace>
  <inkml:trace contextRef="#ctx0" brushRef="#br0" timeOffset="10507.71">22929 15807 1106 0,'0'0'736'0,"0"0"-602"16,0 0-121-16,0 0 136 15,0 0 113-15,0 0-137 16,0 0-8-16,4-94-116 16,-20 80 1-16,-6-2 75 15,-7 2-51-15,-5-8 30 16,-3 0-47-16,-7-2-3 0,-4-7 47 15,-2 1-53-15,-8-3 1 16,-7 2-8-16,-5-5 36 16,-5 2-29-16,-6 2 0 15,-2 0 1-15,-5 2-19 16,-5 6 18-16,-3 4 0 16,-5 2 9-16,-1 4 0 15,-2 4-18-15,3 2 9 16,1-1 0-16,4 5-4 15,2 3 4-15,-1-3 0 16,1 4 13-16,-1-5-4 16,-1 5-18-16,1 0 4 15,0 0-9-15,1 0 14 0,-2 0 0 16,1 0 0-16,1 10 0 16,1 3 20-16,1 5-30 15,3 8 10-15,4 0-9 16,5 6 9-16,6 4 2 15,10 4 4-15,4 4 28 16,5 4-28-16,-3 4-6 16,0 5-14-16,-3 1 4 15,-1 0 9-15,0 4 1 16,6-4 0-16,4 9 20 16,8 1-14-16,4 2-12 15,6 4-12-15,10 4-26 0,6 2 44 16,9 2 12-1,9-1-5-15,0-5 18 0,27-6-25 16,9-4 0-16,8-7-20 16,10-5-39-16,4-10 34 15,6-4 23-15,3-4-29 16,0-8 16-16,0-2-7 16,-2 0 13-16,-1-4-24 15,-1-2-44-15,-3 0 76 16,0-2 2-16,2 0 11 15,-1 0-5-15,1-4-7 16,2 0 0-16,7-1-13 16,8-4-24-16,5-4 37 0,9-1 18 15,21-4-6 1,-9 0 5-16,6 0-8 0,3 0-9 16,-14-9-3-1,14 0-23-15,-5-4 26 0,1-1 6 16,-8-4 7-16,-2 0 3 15,3 0-7-15,15-12 17 16,22-6-26-16,32-12 12 16,3-6 17-16,-7 4-3 15,-37 2 7-15,-42 11-7 16,-24 5-18-16,-9 2-8 16,2-12-2-16,2-6-5 15,4-10 7-15,-12 0 15 16,-8-4-15-16,-6-1 11 15,-5-5-1-15,-4 2 32 16,-6 4-42-16,-3-2 0 16,-7 8 2-16,-4 2 4 0,-7 5 1 15,-2 7-7-15,0 8 0 16,-2 6 8-16,-13 2-8 16,-8 8 0-16,-4 0-8 15,-4 0 9-15,-7 4-1 16,1 2 0-16,-1 2 0 15,4 2 9-15,8 2-9 16,8 2 0-16,7 0 18 16,6 4-18-16,5-4-12 15,0 4 6-15,0 0 1 0,0 0 5 16,0 0 0-16,0 0 0 16,0 0 10-16,0 0-10 15,-3 0 0-15,1 0-1 16,2 0 1-16,-2 0-32 15,0 0 15-15,-5 0-114 16,-3 0-11-16,-22 8-321 16,1-2-119-16,-3-2-319 0</inkml:trace>
  <inkml:trace contextRef="#ctx0" brushRef="#br0" timeOffset="26628.08">20573 17454 758 0,'0'0'402'16,"0"0"-269"-16,0 0-73 15,0 0 40-15,0 0 58 16,-6-17 7-16,6 17-102 16,0 0-37-16,0 0 25 0,0 0-11 15,0 0 20-15,0 0 18 16,-2 0-25-16,2 0 74 15,-2 0-108-15,0 0 6 16,-6 22 12-16,2 18 2 16,-3 9 60-16,-2 15-35 15,-1 6-22-15,8 2-5 16,2 1-37-16,2-12-8 16,2-4-17-16,16-15 37 15,11-12-12-15,9-8 0 16,8-18 1-16,10-4-8 15,2-8-106-15,2-18-71 0,-2-2 18 16,1-24-117-16,-15 11-242 16,-15 1-234-16</inkml:trace>
  <inkml:trace contextRef="#ctx0" brushRef="#br0" timeOffset="26910.6">20558 17610 431 0,'0'0'580'0,"0"0"-428"0,0 0-140 0,0 0 34 15,0 0 127-15,0 0-50 0,0 0-21 16,156-58-102-16,-103 36 1 15,3 0 47-15,-2 0-47 16,-8 3-1-16,-7 1-7 16,-14 6-69-16,-11 6-65 15,-14 6-151-15,0 0 10 16,-14 6-275-16</inkml:trace>
  <inkml:trace contextRef="#ctx0" brushRef="#br0" timeOffset="27097.77">20621 17874 702 0,'0'0'315'15,"0"0"-210"1,0 0-27-16,0 0 43 0,0 0 27 16,135-80-106-16,-89 54-42 15,10 2-77-15,-11 2-258 16,-9 8-186-16</inkml:trace>
  <inkml:trace contextRef="#ctx0" brushRef="#br0" timeOffset="27476.66">21022 17750 1155 0,'0'0'208'0,"0"0"-135"15,0 0-8-15,0 0 79 16,0 0-5-16,0 0-78 15,0 0-42-15,35 106-19 16,-35-97-23-16,0-8 23 16,0 3 16-16,-2-4-2 15,-10 0-14-15,-1 0-10 16,5-14-16-16,2-8-21 16,6-14-42-16,0-4 69 15,6-8-26-15,13 2 19 16,4 2 12-16,4 8-12 15,2 10 18-15,0 12-16 16,-3 10 25-16,0 4 9 0,-3 14 46 16,-1 20 56-1,-6 12 10-15,-5 12-18 0,-2 0-34 16,-5 0-69-16,-2-1 5 16,1-16-5-16,-1-6 5 15,-2-13-5-15,2-8-94 16,-2-6-131-16,0-6-71 15,0-2-343-15</inkml:trace>
  <inkml:trace contextRef="#ctx0" brushRef="#br0" timeOffset="28060.7">21492 17576 1490 0,'0'0'271'0,"0"0"-123"16,0 0-77-16,0 0 57 16,0 0-56-16,0 0-48 15,0 0 20-15,-75 16-36 16,54 20-7-16,-2 10 99 16,3 2-29-16,5 6-34 15,8-1-31-15,7-8 12 16,0-8-15-16,15-11-3 15,21-12-33-15,9-14 20 16,8 0-101-16,5-14-25 16,-2-12-10-16,-5-2-75 15,-11-3 64-15,-11-1 5 0,-11 6 15 16,-9 4 140-16,-9 4 43 16,0 8 113-1,0-2 23-15,-13 12-29 0,-1 0-11 16,-1 0-52-16,-1 22-38 15,3 8 51-15,3 6-81 16,10-4 1-16,0-5-20 16,8-9 6-16,13-9-5 15,8-4 8-15,5-5 1 16,1-6-10-16,2-16 0 16,-2-5-57-16,-8-5-7 15,-10-2 7-15,-12 2 43 0,-5 4 10 16,-13-2 4-1,-23 8 1-15,-11 8-1 0,-4 2 0 16,0 12-1 0,1 0 10-16,8 16 13 0,11 8 1 15,11-2 0-15,16 4-23 16,4-4-71-16,22-4-85 16,49-18-132-16,-6 0-297 15,-3-8-247-15</inkml:trace>
  <inkml:trace contextRef="#ctx0" brushRef="#br0" timeOffset="28910.16">22086 17459 41 0,'0'0'1430'0,"0"0"-1171"0,0 0-145 16,0 0 37-16,0 0 13 15,0 0-152-15,0 0 12 16,-4 22 56-16,17 23-37 15,5 1 38-15,2 6-31 16,0-6-48-16,2-2 29 16,-1-8-31-16,-6-6-1 15,-1-12-8-15,-8-8-90 16,-6-6-3-16,0-4-21 16,0 0 29-16,0 0 11 15,-14 0-103-15,-1-14 94 16,-3-4 63-16,1 0-18 15,1-4 41-15,-4 0-3 0,0 4 18 16,0 0 61 0,-2 6-54-16,-1 2 25 0,1 10 39 15,-3 0-24-15,4 10 48 16,2 20-31-16,4 6 6 16,8 4-2-16,7-4-62 15,0 0-9-15,14-14 3 16,15-4 10-16,8-14-16 15,7-4-2-15,6-4 20 16,6-18-21-16,2-6-34 16,-3-4-29-16,-4-6 61 15,-6 6-27-15,-11 0 12 0,-11 10 6 16,-9 0 11-16,-9 8 41 16,-5-2-26-1,0 6-12-15,0 6 110 16,-7 4-59-16,-7 0 23 0,-3 12-46 15,1 12 13-15,3-2 6 16,7 0-50-16,0-4-12 16,6-10-6-16,0 0 36 15,0-8-12-15,16 0 2 16,3 0 4-16,4 0-12 16,6-12-16-16,3 4 6 15,-3-2-16-15,2 2 27 16,-2 6-2-16,0-2-11 15,0 0 12-15,0 0-21 16,-2-4-9-16,-5-2-56 0,-2-8 86 16,-6 0-8-1,-8 0 8-15,-2-4 13 0,-4 0 6 16,0 4 73 0,0 4-71-16,0 6-14 0,-8 8 54 15,-2 0-59-15,-1 9 37 16,-2 18-39-16,4 7 0 15,2-2 11-15,5 0-11 16,2-2-11-16,2-8-15 16,21-8-17-16,19-14-94 15,-4 0-252-15,-2 0-465 0</inkml:trace>
  <inkml:trace contextRef="#ctx0" brushRef="#br0" timeOffset="29092.71">22960 17616 1728 0,'0'0'316'0,"0"0"-194"0,0 0-17 15,0 0-46-15,0 0 15 16,0 0-59-16,134-14-14 16,-81 4-1-16,0-6-52 15,-6 2-112-15,2-8-318 16,-13 4-115-16,-10 4-230 0</inkml:trace>
  <inkml:trace contextRef="#ctx0" brushRef="#br0" timeOffset="29442.53">23381 17419 1403 0,'0'0'390'0,"0"0"-198"16,0 0 57-16,0 0 3 15,0 0-205-15,0 0-22 16,0 0 23-16,-42 67 9 15,30-36-8-15,5 0-10 16,5 1-24-16,2-6-15 16,0-4-14-16,12-4 1 15,10-8-14-15,2-6 27 16,3-4-45-16,4 0 0 0,-4-18-38 16,0-8 3-16,-7-6-18 15,-7-4 39 1,-10-4 59-16,-3 4 6 15,-3-3 48-15,-23 11 32 0,-6 2-36 16,-7 8 8-16,-2 8-58 16,-1 10 0-16,2 0 1 15,7 14 17-15,8 12 2 16,9 2-20-16,14-2-20 16,2 2-90-16,33-11-152 15,8-3-232-15,-1-14-108 0</inkml:trace>
  <inkml:trace contextRef="#ctx0" brushRef="#br0" timeOffset="29875.02">23548 17383 1551 0,'0'0'354'0,"0"0"-253"16,0 0-46-16,0 0 31 15,0 0 119-15,0 0-132 16,0 0-47-16,42 112-11 15,-40-85-13-15,-2-5 60 16,0-4-62-16,0-4 0 16,-8-2 20-16,-4-6-10 15,-3-6-8-15,-1 0-2 16,1 0 0-16,1-10-7 16,1-12 7-16,2-4 0 15,7-2 19-15,1-3-19 0,3-1-13 16,0 2-6-1,14 2-19-15,6 6 38 0,6 0-1 16,3 12 9-16,2 2 10 16,0 8-18-16,0 0-12 15,-2 4 6-15,-2 14 12 16,-4 4 34-16,-6 6 2 16,-3-2-11-16,-7 0 42 15,-3-2-66-15,0-2-14 16,-2-5-5-16,-2-7-45 15,3-2 20-15,-3-8-129 16,7-4-76-16,2-14-104 0,-3-4-553 0</inkml:trace>
  <inkml:trace contextRef="#ctx0" brushRef="#br0" timeOffset="30143.12">23880 16998 1265 0,'0'0'511'16,"0"0"-336"-16,0 0-54 16,0 0-41-16,0 0-39 15,0 0-16-15,0 0 105 16,20 54-48-16,-9-18 19 16,-2 9-9-16,-2-5-52 15,1 6 2-15,1-6-42 16,3 0 0-16,-1-4 10 15,3-2-10-15,-6-10-36 16,1-4-43-16,-3-6-144 0,2-8-37 16,3-6-109-16,-1 0-140 15,2-6 113-15</inkml:trace>
  <inkml:trace contextRef="#ctx0" brushRef="#br0" timeOffset="30557.71">24132 17195 901 0,'0'0'532'0,"0"0"-322"16,0 0-3-16,0 0 1 16,0 0-71-16,0 0-97 15,0 0 53-15,17 0-41 0,-5 14 19 16,-3 4 0-16,2 0-70 16,0-4 29-16,0-2-17 15,0-6-11 1,1-2-2-16,-2-4-15 0,1 0-71 15,3 0 47-15,-3-14-59 16,3 0 58-16,-3-2 27 16,-1 2 4-16,4 4-11 15,-1 2-3-15,1 8 4 16,1 0 18-16,1 0 2 0,-3 18 40 16,-2 12 32-1,-6 10-2-15,-5 6 41 0,0 2-70 16,-11 2-17-16,-12-10 71 15,-5-4-38-15,-6-5 7 16,-2-9-18-16,3-8-20 16,0-6-12-16,6-2-15 15,7-2-66-15,4-4 46 16,5 4-150-16,11-4-116 16,0 0-325-16,0 0-421 0</inkml:trace>
  <inkml:trace contextRef="#ctx0" brushRef="#br0" timeOffset="30957.81">24000 17834 1302 0,'0'0'302'0,"0"0"-209"0,0 0 113 0,0 0-20 15,0 0-1-15,0 0-137 16,0 0-31-16,60-46 45 16,-19 34-51-16,5-2-10 0,12-4 24 15,7 0-24-15,6-4 5 16,5 0-6-16,-1 0-36 16,-5-4 6-16,-13 8-112 15,-14 0-144-15,-36 14-71 16,-7 4-197-16,-9 0-5 0</inkml:trace>
  <inkml:trace contextRef="#ctx0" brushRef="#br0" timeOffset="31173.91">24315 17808 316 0,'0'0'496'16,"0"0"-296"-16,0 0 36 16,0 0 11-16,0 0 24 15,0 0-46-15,0 0-84 16,44 129-14-1,-29-85-44-15,-5 6-39 0,-4 4 35 16,-6-2-73-16,0-6-6 16,0-6 0-16,0-5-43 15,2-13-113-15,9-21-219 16,1-1-337-16,-1-5-206 0</inkml:trace>
  <inkml:trace contextRef="#ctx0" brushRef="#br0" timeOffset="31864.15">24511 17892 1430 0,'0'0'343'15,"0"0"-284"-15,0 0-43 16,0 0 100-16,0 0 29 16,0 0-68-16,0 0-32 15,126 89 4-15,-101-61 32 16,-8-2-30-16,-5 0-42 15,-10-2 59-15,-2 2-49 16,-2-4-7-16,-18-4 14 16,-7-6-25-16,-2-6-1 15,0-6-4-15,7 0-38 16,2-7 42-16,11-18 0 16,9-9-3-16,0-2-6 0,20-4-38 15,15-2 32 1,6 4-85-16,3 2-86 0,1 13 37 15,-1 14-102-15,-4 9-70 16,-5 0-20-16,-10 18 90 16,-4 14 76-16,-10-2 90 15,-2-2 85-15,-2-6 39 16,1-6 121-16,1-10 61 16,3-6 37-16,-2 0-9 15,-1 0 5-15,-1-14-77 16,-6 2-66-16,-2-6 48 15,0 0-78-15,0 4-29 16,-16 0-14-16,-4 0-27 16,-2 2 29-16,-3 2-3 15,-2 6-36-15,0 4 86 0,-2 4-71 16,5 16 10-16,0 6-22 16,6 4 4-16,7 2 41 15,9 0-45-15,2-6 4 16,4-4 14-16,16-8-22 15,9-6-1-15,-1-4 0 16,9-4-25-16,-4 0 7 16,0-8-39-16,-1-10 5 15,-5 4 52-15,-8 2-41 16,-5 2 22-16,-6 6 19 0,-5 4 0 16,-1 0-15-1,0 0 16-15,0 4 0 16,0 10 18-16,0 4-18 0,4-4-92 15,-4-6-195-15,-2-8-266 16,0 0-90-16</inkml:trace>
  <inkml:trace contextRef="#ctx0" brushRef="#br0" timeOffset="32258.83">25076 17947 339 0,'0'0'888'0,"0"0"-639"16,0 0-177-16,0 0 145 15,0 0-15-15,0 0-104 0,0 0 21 16,132 18-63 0,-114 4 12-16,-8 0 5 0,-2 0-58 15,-8-4 26-15,0-2-25 16,0-6-5-16,-8 0 23 16,-5-6-31-16,3-4 24 15,0 0-27-15,4 0-5 16,3 0-24-16,3-18-52 15,0-4 4-15,3 0 67 16,13-6-10-16,3-2 20 16,4 6 0-16,1 2-22 15,-1 5 22-15,-4 8 3 16,0 9 3-16,-2 0 60 16,-1 4-10-16,-1 18 15 15,-1 2 21-15,-1 2-74 16,-4 0 24-16,0 0-42 15,-5-6-5-15,1-8-72 0,-3 2-199 16,0-14-246-16,0 0-140 16,2 0-155-16</inkml:trace>
  <inkml:trace contextRef="#ctx0" brushRef="#br0" timeOffset="32592.15">25558 17911 525 0,'0'0'754'0,"0"0"-557"16,0 0-63-16,0 0 66 15,0 0 42-15,40-109-130 16,-38 95-66-16,-2 2 68 16,0 8-28-16,-11 4 19 15,-14 0-50-15,-8 26-23 0,-5 5 51 16,3 1-64-16,6 4-17 16,8-4 10-16,11-6 0 15,10-4-12-15,0-8 0 16,21 0 1-16,12-6-2 15,8-4-70-15,1 0-36 16,-2 0 66-16,-3-2-21 16,-8 6 58-16,-10 2 4 15,-13 6 1-15,-6 2-1 16,-4 6-36-16,-25-2 36 16,-2 4-31-16,4-4 15 15,8-4-114-15,16-5-255 16,3-8-345-16,0-5-97 0</inkml:trace>
  <inkml:trace contextRef="#ctx0" brushRef="#br0" timeOffset="33921.81">25801 18177 667 0,'0'0'891'16,"0"0"-679"-16,0 0 10 16,0 0-3-16,0 0 8 15,6-106-129-15,-4 84-46 16,-2 0 6-16,0-10-58 15,0-4 0-15,-4-4 18 16,-10-9-17-16,-5-1 5 16,1-4 14-16,0-2-20 15,2 2 19-15,10 0-19 0,6 10-23 16,0 3-13 0,8 14 36-16,15 9-29 0,4 5-45 15,2 13 4-15,0 4 61 16,-2 28-37-16,-6 13 5 15,-7 13 27-15,-10 4 28 16,-4 4-4-16,-2-4-10 16,-22-8 1-16,-8-8 29 15,-3-7-30-15,-1-15 0 16,5-2 28-16,9-8-28 16,9-6 24-16,10-4-24 15,3 2 1-15,7 2-25 0,17 2 21 16,7-6 3-16,8 0 30 15,0-4-24-15,1 0-6 16,-1 0-1-16,-1-6-38 16,-5-6 32-16,-6 2-42 15,-6-6 10-15,-7-2 32 16,-5 0 14-16,-9-4-20 16,0-1 13-16,0 0 0 15,-15-4-6-15,-1 9 6 16,-2 7 0-16,2 0 51 15,6 11-29-15,0 0-20 16,3 0-2-16,3 0-10 16,4 4-13-16,0 5 23 0,0 0 0 15,7 0 18 1,13-8-12-16,5 3-12 0,2 0-15 16,4-4-27-16,0 5 48 15,0 0 0-15,-5 3 13 16,-6 6 8-16,-6 9 9 15,-9 3 15-15,-5 2-45 16,0-2 0-16,-12 0 43 16,-3-8-21-16,1-4-3 15,1-10 19-15,6-4-21 16,5 0-17-16,2-8-84 16,0-14-57-16,7-6 86 15,10 2 28-15,3-2 4 16,1 2 23-16,-2-1 0 15,-3 5-9-15,-7 4 3 0,-3 4-13 16,0 7 19-16,-6 0 49 16,0 7 3-16,0 0-26 15,0 0-14-15,-8 10 21 16,-3 12-33-16,3-4 0 16,0 4 3-16,6-3 11 15,2-3-13-15,0-6-2 16,0 0-5-16,8-10-24 15,7 0-40-15,3 0-54 16,7 0 93-16,-2-14-32 16,2 0 8-16,-2 0 31 15,-4 1 24-15,-1 8-10 16,-5 1 10-16,-5 4 0 0,-4 0 10 16,-2 5 41-1,-2 13 30-15,0 5-22 0,0 3-37 16,0-4 25-1,0-4-47-15,0-8-1 0,0-2-15 16,7-8 16-16,4 0-50 16,2 0 11-16,0-14-29 15,1-4 40-15,-5 0-6 16,-3 2 34-16,-1 2 20 16,0 4-14-16,-5 6 33 15,0 4 39-15,0 0-51 16,0 0 31-16,0 14-27 0,0 4-9 15,2 0 53-15,7 0-74 16,2-6 0-16,5-2-1 16,3-10 1-16,6 0-13 15,4 0 12-15,-2-18-62 16,0 0 50-16,-5-4-47 16,-5 0 3-16,-5 4 34 15,-8 4 22-15,-1 4 14 16,-3 2 19-16,0 8 16 15,0 0 8-15,-3 13-57 16,-6 10 40-16,2 3-40 16,3 0 22-16,4-2-17 15,0-10-5-15,2-2-46 16,27-12-16-16,-2 0-200 16,0-4-600-16</inkml:trace>
  <inkml:trace contextRef="#ctx0" brushRef="#br0" timeOffset="34055.54">26937 18079 1385 0,'0'0'581'0,"0"0"-486"0,0 0-50 16,0 0-45-16,0 0-304 16,0 0-1112-16</inkml:trace>
  <inkml:trace contextRef="#ctx0" brushRef="#br0" timeOffset="43715.65">7319 6695 582 0,'0'0'160'0,"0"0"-123"16,0 0-37-16,0 0 161 15,0 0 28-15,0-4 37 16,0 2-26-16,0 2-12 0,-2-2 22 16,-3 0-45-1,-2-2-79-15,1 0 63 0,-1-2-100 16,-5 2 18-16,2-2-15 15,-3 2-42-15,-1 0 17 16,1-2-8-16,-3 0 10 16,-2-2 33-16,0 2-62 15,-2-2 0-15,0 0 51 16,-2 0-50-16,1 0 17 16,2 2-5-16,-3 2-1 15,1 0 13-15,0 0-25 16,-2 0 0-16,0 2-23 15,1 0 45-15,0 2-22 16,2 0 13-16,-3 0 2 0,4 0-10 16,-1 0-5-1,1 0-17-15,0 0-2 0,-4 2 38 16,-1 6-17-16,2 0-1 16,-3 4 14-16,5-2-5 15,-3 0-10-15,2 0-10 16,-4 2 8-16,3-2 4 15,2 2 5-15,0-2-1 16,4 2 14-16,1-2-10 16,1 0-10-16,3 0-24 15,0-1 5-15,2 1 38 16,0-2-17-16,2-1-1 16,-1 4 21-16,0 0-22 15,0 2-1-15,-1 0-26 0,0 4 10 16,0-3 34-16,-2 1-8 15,2 0-8-15,0 1 23 16,2-2-24-16,-1 2-6 16,1 0-20-16,-2 0 11 15,2-2 30-15,-1 2-6 16,1-2-3-16,2 0 2 16,3 0-1-16,-1-2-7 15,3 2-21-15,0-2 11 16,0 2 20-16,0 0 1 15,0 0-10-15,0-2 15 0,0 2-16 16,0 0 0 0,3-2-21-16,2 1 15 15,-1-3 12-15,1-1-3 0,-1 1 7 16,2 1-10-16,-1 0 0 16,2 2-9-16,0-1 8 15,-1-2-13-15,-2 2 28 16,3-5-14-16,0 4 0 15,0-3 1-15,-1 0-7 16,1 0 6-16,1 0-3 16,2 2-9-16,-1-2 24 15,-1 2 7-15,2 0-19 16,-2-2 0-16,3 2-12 16,1-2 12-16,-1 2 0 15,-3-4 14-15,0 0-14 16,-2 0 9-16,-1 0-9 0,-1-2 0 15,2 0-18 1,4 0 18-16,-1 0 0 16,4-2 7-16,1 4 4 0,1-2-14 15,3 0 3-15,-1 0 0 16,3 0-15-16,3-4 15 16,-1 0 0-16,0 0 25 15,-1 0-12-15,-6 0-11 16,1 0-2-16,-3 0-25 15,1 0 17-15,-4 0 9 16,1 0-1-16,1 0 22 16,-1 0-9-16,5 0-11 15,1-4-2-15,1 0-33 16,5-2 33-16,-4 0 0 0,2 2 12 16,-4-2 21-16,1 2-33 15,-5 0 2-15,1 0-2 16,-3 2-23-16,-2 0 23 15,-2-2 0-15,2 2 6 16,-1-2 24-16,4 0-29 16,-1 0 2-16,-1-2-3 15,4 2-28-15,-1-2 28 16,-1 2 6-16,1-2 4 16,1 0 22-16,-3 0-31 15,2 0-1-15,1 0-1 16,-4-2-35-16,4 2 36 15,-5-2 10-15,0 2 14 0,-1 2 0 16,0 0-18-16,-2 0 18 16,1 0-24-16,-3-2-9 15,0 2 9-15,4-2 2 16,-4-1 22-16,2 0-2 16,-1-1-9-16,-1 0-5 15,3-2-8-15,-2 2-11 16,1-2 11-16,1 2 6 15,-3-2 6-15,0-1 11 16,-1 4-5-16,-1-4-5 16,1 1-13-16,-1-1 0 15,0-1 3-15,0-2 14 16,1 0-16-16,-3 1 21 0,2 4-21 16,-2-2 23-16,0 1-24 15,2 2 0-15,-2-2-1 16,2 2 2-16,-2-2 4 15,0 2-1-15,0 0 5 16,0-2 12-16,0 2-21 16,0-2 0-16,0 0-6 15,0 0 17-15,0 2-5 16,0 0-6-16,0 0 10 16,0 0 13-16,0 0-23 15,0 0 0-15,-2 2 27 16,0 0-26-16,-3 0-1 15,3 0 0-15,0 0 1 0,0 0 14 16,-1-1-15-16,1 2 0 16,-1-1 26-1,3-1-26-15,0 3-8 0,-4 1 7 16,2-1 2-16,-2 0 9 16,2-3-10-16,-3 4 0 15,1-4 24-15,2 2-13 16,-4-2-11-16,2 0 0 15,2 0-9-15,0 2 9 16,-3 0 0-16,3 1 24 16,0 0-6-16,-2 3 5 15,2-2-38-15,-1 1 15 0,3 1 0 16,-3-2 4 0,3 2-4-16,-2 1 9 0,-2-3 14 15,2 3-17-15,2-1-12 16,0-2-8-16,-2 2 14 15,2-2 2-15,-3 3-1 16,3-2-1-16,0 2 25 16,0 0-25-16,0-2-1 15,0 2-21-15,0-2 16 16,0 2 6-16,0 0 0 16,-2 0 2-16,2 0 25 15,0 0-27-15,0 0-8 0,0-1-10 16,0 1 6-1,0 0 12-15,0 0 8 0,0 0 5 16,-2 0-8 0,2 0-5-16,0 0 0 0,0 0-14 15,0 0 14-15,0 0-3 16,0 0 11-16,0 0 4 16,0 0-9-16,0 0-3 15,0 0-17-15,0 0 2 16,0 0 15-16,0 0-6 15,0 0 21-15,0-3-7 16,0 3-8-16,0 0-5 16,0 0-26-16,0 0 19 15,0 0 9-15,0 0-9 16,0-1 12-16,0 1 0 16,0-3 0-16,0 3-15 0,0 0-9 15,0 0 6-15,0 0-19 16,0 0 36-16,0 0 1 15,0 0 0-15,0 0-13 16,0 0-26-16,0 0 19 16,0 0 20-16,0 0-31 15,0 0 13-15,0 0 18 16,0 0-24-16,0 0 12 16,0 0-111-16,0 0 2 15,0 0-57-15,0 12-281 16,0 6-20-16,-4 1-235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5-05-23T14:37:30.10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11340 9818 1192 0,'0'0'287'0,"0"0"-201"16,0 0-48 0,0 0 4-16,0 0 21 0,0 0-14 15,-27 116 29-15,27-82-15 16,-2 4-25-16,-2 4 80 15,2 8-25-15,-5 5-10 16,1 3-15-16,-4 6-10 16,-1 4-10-16,-2 2-48 15,-3 4 0-15,-4 0 15 16,-2 2 4-16,0 3-13 16,-5-1-6-16,0 2 1 15,0-1 11-15,0-2-12 16,4 0 0-16,0-5 1 15,5-6 2-15,7-1-3 16,5-7-7-16,6-4 7 16,0-6-19-16,10-4 11 0,17-6 7 15,7-4-1-15,11-6 3 16,5-2-2-16,8-6-10 16,7 0 7-16,7-6 4 15,3-1 0-15,4-3 0 16,0-5-2-16,0-2 3 15,-6-3-2-15,-2 0-17 16,-7 0 15-16,-4-4 3 16,-8-6 0-16,-12 2 0 15,-9 1 20-15,-11 4-19 16,-7 0-2-16,-7 2-8 0,-2-2 9 16,-2 3 1-1,2-1 1-15,1 1-1 0,-1-3 27 16,0 1-28-16,4 0-11 15,-6 0-84 1,0 0-119-16,-2-1-264 0,0 0-279 0</inkml:trace>
  <inkml:trace contextRef="#ctx0" brushRef="#br0" timeOffset="299.31">12221 11460 1041 0,'0'0'262'0,"0"0"-159"0,0 0 109 16,147 4-64-16,-99 14-52 15,-3 6-8-15,-5 8-78 16,-9 6 15-16,-12 2-25 15,-13 4 6-15,-6 0 38 16,-9 3-37-16,-23-1 62 16,-10 0-44-16,-4-4-17 15,-10-2-16-15,-22 6-58 16,11-12-231-16,11-6-420 0</inkml:trace>
  <inkml:trace contextRef="#ctx0" brushRef="#br0" timeOffset="1132.06">13736 11428 211 0,'0'0'1238'15,"0"0"-928"1,0 0-210-16,0 0-83 0,0 0 26 15,0 0 13-15,0 0-17 16,-7 36-6-16,14-8-33 16,-3 6 0-16,0 2 102 15,-2 6-57-15,0 0 6 16,-2 1-9-16,0-3-24 0,0-7-18 16,0-4-3-1,-2-8-41-15,-4-4 36 0,-1-9-54 16,1-4-75-16,-4-4-72 15,0 0-110-15,-9-20-190 16,6-7 155-16,0 2-228 0</inkml:trace>
  <inkml:trace contextRef="#ctx0" brushRef="#br0" timeOffset="1714.65">13607 11504 599 0,'0'0'213'15,"0"0"-79"-15,0 0-13 16,0 0 73-16,37-106-36 15,-14 90-68-15,4 6 2 16,4 2-12-16,4 4-10 16,1 4 65-16,-3 0-46 15,0 12-37-15,-6 12-19 0,-4 3-20 16,-10 8 30-16,-5 5-43 16,-4 0 13-16,-4 2 37 15,0 0-23-15,-14 0-1 16,-7-2-7-16,-5-4-18 15,-3-3 16-15,0-3-16 16,-2-4-1-16,2-4 19 16,2-6-19-16,3-2-38 15,3-8-34-15,6-2 5 16,4-2 66-16,6-2-20 16,5 0-2-16,0 2-2 15,0-2-53-15,14 4 65 16,8-2 3-16,4-2 10 15,9 0 0-15,0 0 10 0,3 0 15 16,2-4 21 0,-1-8-45-16,2-2-2 0,-5-4-7 15,-5-2 1-15,-4-2 7 16,-5 0 13-16,-7 0 10 16,-6 3-10-16,-7 4 8 15,-2 3-14-15,0 2 24 16,0 6 6-16,0 0 38 15,0 4-51-15,0 0-2 16,0 0-22-16,0 9-19 0,0 12 17 16,-2 4 2-1,0 4 0-15,2-1 12 0,0-2-11 16,0-2-1-16,0-4 0 16,0-4-6-1,0-4-68-15,0-6-126 0,0-4-356 16,-9-2-310-16</inkml:trace>
  <inkml:trace contextRef="#ctx0" brushRef="#br0" timeOffset="1915.13">14041 11570 204 0,'0'0'1521'0,"0"0"-1250"0,0 0-271 0,0 0-8 16,0 0 8-16,0 0 0 16,0 0-3-16,87 6-213 15,-54 2-160-15,-6-2-183 16,-5-2-265-16</inkml:trace>
  <inkml:trace contextRef="#ctx0" brushRef="#br0" timeOffset="2264.23">14409 11548 709 0,'0'0'511'16,"0"0"-308"-16,0 0 27 16,0 0 55-16,0 0-12 15,0 0-171-15,0 0-72 16,15-50 45-16,-30 64-57 16,-10 12 50-16,-4 10-50 0,0 4 9 15,2 0-24 1,10-4-3-16,7-4-37 0,10-6 25 15,0-7-1-15,14-3 13 16,11-6-25-16,6-5 11 16,0 0 4-16,0-1-24 15,-4 0 10-15,-12-3 24 16,-6 2 1-16,-9 1 22 16,0 4 6-16,-22 2 14 15,-11 4 39-15,-8 2-82 16,-3 2 0-16,1-4 12 15,8-2-12-15,8-4 0 16,14-4-56-16,8-4-83 0,8-12-101 16,21-18-331-1,5-4-221-15</inkml:trace>
  <inkml:trace contextRef="#ctx0" brushRef="#br0" timeOffset="2514.12">14527 11392 667 0,'0'0'925'16,"0"0"-658"-16,0 0-138 16,0 0-19-16,0 0 58 15,0 0-42-15,0 0-103 16,0 2 7-16,0 26-21 0,0 8-2 16,0 10 42-1,0 6 8-15,0 4-23 0,0-4-8 16,2-4-25-16,4-6-2 15,1-7-20-15,2-12-128 16,-4-4-36-16,-3-9-210 16,-2-6-351-16</inkml:trace>
  <inkml:trace contextRef="#ctx0" brushRef="#br0" timeOffset="2716.89">14303 11754 1239 0,'0'0'384'16,"0"0"-330"-16,0 0 40 15,0 0 111-15,0 0 7 0,164-33-141 16,-93 8-56-16,5 0 28 16,-3-6-43-16,-8 3-1 15,-7-6-194-15,-21 6-417 16,-16 6-252-16</inkml:trace>
  <inkml:trace contextRef="#ctx0" brushRef="#br0" timeOffset="3146.91">14799 11387 958 0,'0'0'621'15,"0"0"-413"-15,0 0-160 16,0 0 81-16,0 0 12 15,0 0-11-15,0 0 31 0,-12 113-64 16,12-67-14-16,0-2-41 16,0 1-40-16,0-6 37 15,0-2-23-15,0-8-5 16,0-2 0-16,0-7-11 16,4-6-7-16,8-4-11 15,3-6-3-15,6-4 21 16,3 0 6-16,5-6 6 15,3-12-12-15,-1-2-42 16,-5-4-2-16,-4 2 2 16,-8 1 24-16,-7 7 18 0,-5 4 12 15,-2 6 36 1,0 2 16-16,0 2-55 16,0 0 2-16,0 0-11 0,0 15 0 15,0 4 18-15,0 3-17 16,0 1 22-16,2-3-23 15,2-4-19-15,-2-4 18 16,0-2-47-16,-2-9-141 16,0 2-117-16,0-3-408 0</inkml:trace>
  <inkml:trace contextRef="#ctx0" brushRef="#br0" timeOffset="3312.94">14912 11586 1644 0,'0'0'598'0,"0"0"-573"0,0 0-17 15,0 0-16-15,0 0 17 16,0 0-19-16,0 0-85 16,136-14-401-16,-105 6-665 0</inkml:trace>
  <inkml:trace contextRef="#ctx0" brushRef="#br0" timeOffset="3596.34">15279 11419 1407 0,'0'0'396'0,"0"0"-298"16,0 0-97-16,0 0 86 15,0 0 2-15,0 0-19 16,0 0 30-16,21 21-22 16,-15 5 19-16,1 6 54 15,-3 6-82-15,4 4-13 16,-2-2-38-16,1-4-17 16,-1-1-1-16,-2-7-9 15,-4-6-172-15,0-4-3 16,0-6-146-16,-2-6-224 0,-9-6-145 0</inkml:trace>
  <inkml:trace contextRef="#ctx0" brushRef="#br0" timeOffset="4029.41">15300 11428 1333 0,'0'0'394'15,"0"0"-242"-15,0 0-26 16,0 0 39-16,0 0-84 15,42-117-69-15,-7 95-2 16,8 2-10-16,-1 4 0 16,0 4 15-16,-3 6-8 0,-8 6-2 15,-7 0-5-15,-10 14-3 16,-12 15 3 0,-2 8 16-16,-16 8 27 15,-15 3 65-15,-7-2-41 0,2-4-21 16,3-8-46-16,8-8-19 15,10-8 17-15,6-6 2 16,9-8-46-16,0-2-47 16,9-2 8-16,13 0 50 15,5 0-30-15,0 0-19 16,2 0 83-16,-7 8-8 16,-5 0 9-16,-7 6 11 15,-10 2-1-15,0 0 46 16,-10 4-4-16,-15 0-11 15,-12 3 35-15,-3-5-39 0,-2-2-6 16,1-2-22 0,8-6-9-16,8-2-39 0,17-6-133 15,8 0-223 1,0-10-500-16</inkml:trace>
  <inkml:trace contextRef="#ctx0" brushRef="#br0" timeOffset="4312.27">15759 11446 1320 0,'0'0'816'0,"0"0"-678"0,0 0-50 16,0 0-53-16,0 0 21 0,0 0-56 16,0 0 1-16,-2 42 47 15,-10-8 7-15,-3 8-7 16,-1 6 66-16,3 2-91 15,4-1-9-15,9-6-14 16,0-6-4-16,13-9-4 16,18-8 8-16,11-12 0 15,12-8-27 1,4 0-59-16,0-18-85 0,13-22-113 16,-17 5-263-16,-16 2-223 0</inkml:trace>
  <inkml:trace contextRef="#ctx0" brushRef="#br0" timeOffset="4563.29">15757 11437 1145 0,'0'0'356'0,"0"0"-298"16,0 0-57-16,0 0 127 15,0 0-48-15,154-58-61 16,-100 39 26-16,9-2 4 16,-5 1 33-16,-4 2-32 15,-15 6-50-15,-10 6-15 0,-15 6-85 16,-14 6-136 0,-14 16-97-16,-9 4-195 0</inkml:trace>
  <inkml:trace contextRef="#ctx0" brushRef="#br0" timeOffset="4730.29">15834 11610 1416 0,'0'0'294'0,"0"0"-276"0,0 0 37 15,131-28 39-15,-63 6-80 16,1-4-14-16,14-12-52 15,-21 8-327-15,-16 1-521 0</inkml:trace>
  <inkml:trace contextRef="#ctx0" brushRef="#br0" timeOffset="4978.7">16374 11332 833 0,'0'0'846'0,"0"0"-691"15,0 0-107-15,0 0 40 16,0 0 31-16,21 112 22 16,-11-70-71-16,-1 2-2 15,-3 2 27-15,1-2-54 16,-5-4-26-16,3-7-15 0,-3-8-147 16,-2-7-7-16,0-7-141 15,0-10-39-15,0-1-38 16,-4-13 11-16,-8-18-12 15</inkml:trace>
  <inkml:trace contextRef="#ctx0" brushRef="#br0" timeOffset="5294.43">16380 11592 232 0,'0'0'303'0,"0"0"-36"15,-33-102-21-15,23 62-71 16,8 0-66 0,2 3-9-16,0 3-89 0,19 5 103 15,3 2-18-15,5 7-76 16,6 8-20-16,3 4 41 15,6 6-30-15,3 2 23 0,1 0 84 16,-1 10 13 0,-7 8 13-16,-11 5-69 0,-16 3-46 15,-11 6 35 1,-9 4-28-16,-29 1-14 0,-11 6 58 16,-5-5-56-16,4-2 28 15,7-8-52-15,11-6-8 16,15-6-1-16,12-4 9 15,5-4-31-15,14-4 31 16,23-2 6-16,13-2-6 16,8 0 0-16,4-6-78 15,5-4 61-15,22-6-68 16,-18 2-55-16,-11 0-592 0</inkml:trace>
  <inkml:trace contextRef="#ctx0" brushRef="#br0" timeOffset="5528.77">16779 11373 712 0,'0'0'944'16,"0"0"-728"-16,0 0-216 15,0 0 56-15,0 0 163 16,0 0-97-16,158-8-61 15,-97 1-34-15,-3-4-1 16,0 0-26-16,-12-2-12 16,-8 4-125-16,-22-2-48 15,-12 5-322-15,-4 2-290 0</inkml:trace>
  <inkml:trace contextRef="#ctx0" brushRef="#br0" timeOffset="5711.23">17016 11325 514 0,'0'0'903'0,"0"0"-726"16,0 0 52-16,0 0 66 15,0 0-44-15,17 137-116 16,-13-91-92-16,-2 0-3 16,1 0-17-16,-3-2-23 0,0 2-76 15,0-11-563 1,0-16-550-16</inkml:trace>
  <inkml:trace contextRef="#ctx0" brushRef="#br0" timeOffset="7210.51">17779 11698 707 0,'0'0'893'15,"0"0"-642"-15,0 0-182 16,0 0 39-16,0 0 60 16,0 0-128-16,0 0 13 15,-8-13-47-15,14 13 12 16,10-3 6-16,9 1-8 15,10 0 36-15,14-2-48 0,11 1 11 16,31-6 39 0,34-5-22-16,45-8-26 0,23 0-6 15,3-2 1-15,-9 4 28 16,-26 6-29-16,-14 4 0 16,-29 2 3-16,-29 4-2 15,-26 4-1-15,-16 0-11 16,-5 0-7-16,-5 0 18 15,-3 0 0-15,-18 0 6 16,-10 0 31-16,-4 0-37 16,-2 0 14-16,0 0-14 15,0 0 0-15,0 0 4 0,3 0-4 16,-1 0 0-16,3 0-3 16,-1 0 3-1,3 0-12-15,1 0 3 0,1 2-4 16,5-2 13-16,1 0 14 15,1 0-6-15,-1 0 14 16,4 0-22-16,-6 0-6 16,-2 0-9-16,-2 0-32 15,-5 0 17-15,1 0-28 16,-3 0-4-16,-2 0-8 16,3 0-58-16,-1 0 32 15,2 0-28-15,1 0-78 16,-1 0-68-16,0 0-273 0</inkml:trace>
  <inkml:trace contextRef="#ctx0" brushRef="#br0" timeOffset="7679.3">19698 11350 833 0,'0'0'244'0,"0"0"-202"0,0 0 61 15,0 0 139-15,0 0-21 16,0 0-49-16,0 0-6 16,0-7 63-16,0 7 4 15,0 0-84-15,0 0-28 0,0 0-83 16,0 0-15-16,5 0-1 15,14 8-11-15,12 9 2 16,10 2 18-16,10 4-2 16,4 1 8-16,6 0-37 15,-1 0 0-15,2-2-9 16,-6-4 26-16,-4 0-10 16,-13-4 8-16,-12-2-13 15,-14-4 8-15,-13-2-10 16,0 2-3-16,-15 6 3 15,-18 4 1-15,-12 6 29 0,-7 3-17 16,-3 0 3-16,-1 0-16 16,5 1-7-1,2-5-74-15,4 2 11 0,1-7-185 16,9-4-311-16,10-12-825 0</inkml:trace>
  <inkml:trace contextRef="#ctx0" brushRef="#br0" timeOffset="8659.12">21317 11368 1493 0,'0'0'493'0,"0"0"-428"16,0 0-40-16,0 0 142 0,0 110-41 15,0-60-80 1,0 0-24-16,5-2-22 0,4-6-1 15,-2-10 1-15,-5-10 1 16,0-8 5-16,-2-7-5 16,0-7 6-16,0 0 26 15,0 0-33-15,-4-17-3 16,0-2 2-16,-1-10 2 16,2-1-1-16,3-8 0 15,0 0 8-15,0-4-8 16,0 2 0-16,0 0 0 15,0 8 3-15,0 6-3 16,0 6-12-16,0 9 3 16,8 5 6-16,4 5 2 15,2 1 1-15,6 0 0 0,2 7 21 16,3 15-10 0,4 7-11-16,0 3 0 0,2 2 7 15,3-2 14-15,-1-2-12 16,-2-4-8-16,0-8 14 15,-4-8-15-15,-3-8-8 16,-4-2-1-16,-1-2 9 16,-9-18 14-16,-3-6-13 15,-5-4-1-15,0-6 30 16,-2-4-30-16,0-1-9 16,0 1 7-16,-4 4 1 15,-7 7 1-15,0 4 6 16,2 9 19-16,2 8-13 15,3 4-12-15,0 4-9 16,1 0-19-16,-1 0-42 0,1 18 34 16,1 4-133-16,2 14-144 15,0-8-326-15,0-3-366 0</inkml:trace>
  <inkml:trace contextRef="#ctx0" brushRef="#br0" timeOffset="9859.78">21941 11498 1242 0,'0'0'556'0,"0"0"-469"15,0 0-7-15,0 0 65 0,0 0-59 16,147-28-71-16,-115 18-5 16,-8 0 11-16,-11 0-21 15,-5-2 0 1,-8-2 20-16,0-2-11 0,-14-3-8 15,-8 4-1-15,-5-2 6 16,0 7 9-16,1 5-15 16,-1 5 0-16,2 0-21 15,3 0 29-15,0 10-8 16,1 8 1-16,2 1 6 16,5 3 2-16,3 0-9 15,5 1-28-15,6-3 28 16,0-2-9-16,11-4 8 15,16-4 0-15,6-6-24 0,9-4-18 16,3 0-161 0,3-6-65-16,2-10-31 0,-4-4 19 15,-5 0 59-15,-12 0 97 16,-8 2 125-16,-9 0 168 16,-10 3 118-16,-2 1 9 15,0 4-27-15,0 1-76 16,-9 2-13-16,2 5-68 15,3 2-40-15,2 0-40 16,0 0-31-16,2 6-25 16,0 11 24-16,0 5 2 15,0 1 7-15,2 6-8 16,11 1 0-16,1 2 6 0,-1-4-6 16,-2 0-5-16,-4-6-7 15,-7-2 24-15,0-4-24 16,-16-2-22-16,-15 0 3 15,-7-6 18-15,-2-4-21 16,2-4 10-16,7 0 17 16,11 0 3-16,11-12-2 15,9-6-77-15,11-6-105 16,29-4-19-16,14-2-83 16,6 0-16-16,4 2 26 15,-1 2 133-15,-5 4 147 16,-7 2 8-16,-9 4 124 15,-8-1 119-15,-12 3 84 16,-9 4-14-16,-11 2-25 16,-2 3-107-16,0-4-37 0,-4 4-85 15,-11 0-66-15,-8 3 26 16,-4 2-27-16,1 0 18 16,-6 0-5-16,3 0-2 15,2 11-11-15,4 3-12 16,0 1-15-16,5 6 17 15,7-2 10-15,5 3 0 16,6 1 0-16,0-3 0 16,2-4-14-16,20-2 2 15,4-10-11-15,13-4 23 0,3 0 0 16,5-8-2 0,2-8-41-16,-4 0-9 15,-8 2 38-15,-10 4-9 0,-10 2 13 16,-5 6 10-16,-5-1 9 15,-1 3 19-15,1 0-9 16,7 0-17-16,7-1 18 16,8-3-20-16,8-4-20 15,0-4-1-15,-1-4-108 16,-5-5 44-16,-11-4-134 16,-11-4-4-16,-9-5 147 15,0 0 41-15,-18-2 35 16,-4 0 105-16,0 4 10 15,1 6-1-15,6 6-31 16,6 8-38-16,4 4 19 0,3 6-28 16,2 2-26-1,0 0 9-15,0 6-18 0,0 14-1 16,4 10 0-16,10 4 1 16,4 6 52-16,2 2-44 15,0-3-8-15,-2-3 12 16,-4-7-13-16,-6-4-113 15,-8 1-157-15,0-6-280 16,-11-4 28-16</inkml:trace>
  <inkml:trace contextRef="#ctx0" brushRef="#br0" timeOffset="10375.04">22875 11257 383 0,'0'0'229'0,"0"0"-133"0,0 0 29 0,0 0 53 0,119-56-3 16,-88 50-16-16,-2 4-27 15,0 2 20-15,-5 0-2 16,-2 0-30-16,-4 2-6 16,-7 10-58-16,-2 8 23 15,-3 2 13-15,-1 4-70 16,-2-1 15-16,-1-6-37 15,0-5 10-15,0-5-29 16,0-5 19-16,3-4-50 16,-1 0 19-16,6 0-25 0,2-10 29 15,5-7 18 1,0 1 9-16,3-2-10 0,-3 6 10 16,2 2 0-16,-4 4 17 15,1 4-5-15,-3 2 50 16,3 0-5-16,-1 5-8 15,1 6 24-15,-1 3-66 16,6-2-1-16,-1-2-12 16,2-3 21-16,0-3-30 15,3-4 15-15,-3 0 0 16,-2 0-9-16,-4-3 5 16,-3-2-8-16,-5 2-1 15,0 1 19-15,-6 2-6 0,-2 0 13 16,0 0 11-1,0-2-24-15,-2-5-148 0,-12-2-354 16,-3-5-510-16</inkml:trace>
  <inkml:trace contextRef="#ctx0" brushRef="#br0" timeOffset="10540.8">23247 11026 218 0,'0'0'1569'0,"0"0"-1240"0,0 0-283 16,0 0 68-16,0 0-26 0,0 0-65 15,0 0-23-15,7 0-141 16,-7 11-520-16</inkml:trace>
  <inkml:trace contextRef="#ctx0" brushRef="#br0" timeOffset="11873.17">24713 11157 1360 0,'0'0'324'0,"0"0"-231"16,0 0-33-16,0 0 112 16,0 0-95-16,0 0-50 15,0 0 4-15,0 32 10 16,-7-4 40-16,3 6 21 16,2 2-69-16,2 0 22 0,0-4-33 15,16-1-13-15,10-12-3 16,10-5-6-16,8-10-3 15,8-4-16-15,3-7 19 16,-1-17-11-16,-5-8-17 16,-13-5 22-16,-14-1-7 15,-13-2-8-15,-9-2 20 16,-13 2-13-16,-24 2 28 16,-3 6-1-16,-6 8 0 15,3 10 16-15,6 8 2 16,5 6-31-16,10 0-26 15,11 14 12-15,5 8-26 16,6 16-144-16,0-4-200 16,10-4-416-16</inkml:trace>
  <inkml:trace contextRef="#ctx0" brushRef="#br0" timeOffset="12040.23">25103 11328 1542 0,'0'0'658'0,"0"0"-528"16,0 0-71-16,0 0 85 16,0 0-22-16,0 0-122 15,0 0-52-15,118-41-94 16,-71 23-234-16,-7-2-617 0</inkml:trace>
  <inkml:trace contextRef="#ctx0" brushRef="#br0" timeOffset="12429.14">25676 11079 1134 0,'0'0'654'0,"0"0"-483"16,0 0-62-16,0 0 44 16,0 0-85-16,0 0 15 15,0 0-62-15,-96-28 19 16,60 28 15-16,-4 4-14 0,-2 12 35 15,1 4-76 1,8 2 25-16,9 0 2 0,10-4-27 16,12-2-3-16,2-6-9 15,14-4-10-15,17-4 13 16,9-2-16-16,9 0-73 16,0-12 63-16,0 0-42 15,-5 2 40-15,-4 4 21 16,-9 2 16-16,-8 4 0 15,-14 0 0-15,-7 16 0 16,-2 12 91-16,0 6-29 16,-9 5-22-16,-2 1-37 15,3-4 14-15,0-7-34 0,6-4-11 16,2-11-206 0,0-6-301-16,0-8-481 0</inkml:trace>
  <inkml:trace contextRef="#ctx0" brushRef="#br0" timeOffset="12839.22">26063 11073 727 0,'0'0'631'0,"0"0"-490"16,0 0-1-16,0 0 136 15,0 0-47-15,0 0-105 0,0 0-99 16,-77-36 27 0,39 46 0-16,-1 6-5 15,8 4 35-15,10 0-48 0,7-4-13 16,12-4-21-16,2-2-42 16,8-4 27-1,21-6 6-15,7 0-29 0,9 0 9 16,1-2-68-16,1-10 9 15,-5 4 23-15,-3 4-11 16,-8 4 68-16,-11 0 7 16,-7 16 2-16,-8 12 63 15,-5 8 11-15,0 6 10 16,0 0-14-16,0-4-58 0,-2-6 10 16,-3-5-23-1,2-13-145-15,-1-6-249 0,2-8-924 0</inkml:trace>
  <inkml:trace contextRef="#ctx0" brushRef="#br0" timeOffset="12992.24">26567 11383 2148 0,'0'0'515'0,"0"0"-506"16,0 0 0-16,0 0 7 15,0 0-16-15,0 0-314 16,0 0-289-16,3 0-842 0</inkml:trace>
  <inkml:trace contextRef="#ctx0" brushRef="#br0" timeOffset="14822.61">14658 12196 889 0,'0'0'490'0,"0"0"-432"15,0 0 19-15,0 0 129 16,0 0-46-16,0 0-66 15,0 0-68-15,-42-9 1 16,35 9 9-16,0 7-36 16,-4 9 0-16,0 8 80 15,0 8-32-15,0 10 54 16,-1 10-31-16,4 12-5 0,-1 27-8 16,3 23-58-16,-2 24 6 15,2 7 11-15,-1-7-15 16,-2-10 10-16,-2-13-12 15,2-3 0-15,3-18 3 16,-1-18-3-16,2-18-5 16,1-7 5-16,-1 9 2 15,-1 4-1-15,1 6-1 16,3-9-22-16,0-11 21 16,2-6-54-16,0-11 24 15,0-2 22-15,0-9-28 0,0-8 12 16,2-2-20-1,5-8-9-15,4-2 37 0,2-2-17 16,5 0 34 0,6-2 12-16,8-10-11 0,7-4 2 15,13 2-3-15,8 0 0 16,15 4-13-16,31-2 19 16,34 2-6-16,34 0 23 15,4 2-17-15,-31 2-4 16,-40 3-2-16,-47 2-32 15,-10 1 31-15,0 0-2 16,0-3 3-16,-8-1 10 16,-18 0-8-16,-15 3 15 0,-7-8-17 15,-2 1 8-15,0 2 42 16,-4-2-40-16,-3 2 2 16,3-2-12-16,4 3-154 15,-2-4-469-15</inkml:trace>
  <inkml:trace contextRef="#ctx0" brushRef="#br0" timeOffset="15094.06">15805 13716 1054 0,'0'0'309'0,"0"0"-155"0,0 0-143 0,0 0 42 0,0 0 79 16,147 2-47-16,-107 18 14 16,-1 4-46-16,-6 8 6 15,-7 6 76-15,-8 0-48 16,-5 2-18-16,-5-2-17 16,-8 0-37-16,0-3 38 15,0-4-53-15,-21 1-1 16,-28 13-21-16,5-9-215 15,-2-8-400-15</inkml:trace>
  <inkml:trace contextRef="#ctx0" brushRef="#br0" timeOffset="15837.07">16813 13682 462 0,'0'0'862'0,"0"0"-629"15,0 0-167-15,0 0-56 0,0 0 3 16,0 0 80 0,0 0-53-16,77 8 10 0,-19-7-18 15,14-1 1-15,3 0-19 16,-4 0-14-16,-8-7-30 16,-16 0-9-16,-20 6-119 15,-27 1-49-15,-7 0-56 16,-19 0-141-16</inkml:trace>
  <inkml:trace contextRef="#ctx0" brushRef="#br0" timeOffset="16036.45">17008 13864 945 0,'0'0'367'0,"0"0"-133"15,0 0 37-15,34 120-110 16,-20-74-1-16,1 1-76 15,-1-1-48-15,-4-4-12 16,-3-8-20-16,-3-4-4 16,-4-8-124-16,0-8-136 15,-4-8-248-15,-7-6-327 0</inkml:trace>
  <inkml:trace contextRef="#ctx0" brushRef="#br0" timeOffset="16352.48">17260 13979 544 0,'0'0'1127'0,"0"0"-893"16,0 0-193-16,0 0 9 16,0 0 74-16,0 0-90 15,128 69-15-15,-105-38 5 16,-4-1-23-16,-11 2 11 15,-8-4-12-15,0-2 2 16,-8-4-16-16,-13-10-18 16,0-8-58-16,3-4 46 15,1-8-25-15,11-18-33 16,6-14 40-16,0-10 24 16,10-4 32-16,19-3-1 0,6 5-42 15,9 6-33-15,6 10-161 16,14 22 3-16,-13 8-74 15,-6 6-286-15</inkml:trace>
  <inkml:trace contextRef="#ctx0" brushRef="#br0" timeOffset="16812.75">17791 14016 464 0,'0'0'237'0,"0"0"1"16,0 0 98-16,0 0 15 15,0 0-57-15,0 0-117 16,0 0-63-16,102-82-38 15,-91 66-44-15,-4 2 33 16,-4 4-27-16,-3 4-7 16,0 0 2-16,-12 6-22 15,-10 0-12-15,-7 0 1 0,-4 16-8 16,-4 8 8-16,4 2 13 16,4 2 8-16,10 3-21 15,7-4-19-15,12 0 9 16,0-8 1-16,12-2 6 15,17-9-5-15,8-6 9 16,10-2-1-16,2-5 0 16,0-17-69-16,-5-3 17 0,-4-4-1 15,-9 1 19 1,-8 1 23-16,-12 0 20 16,-9 5-9-16,-2 4 24 15,0 6-15-15,0 6 66 0,-7 6-21 16,1 0-31-16,0 4 21 15,1 16-44-15,1 4 0 16,4 4 0-16,0 0 9 16,0-3-9-16,0-3 0 15,9-7 0-15,1-5-1 16,-1-3-94-16,-2-7-116 16,-2-3-190-16,-5-12-569 0</inkml:trace>
  <inkml:trace contextRef="#ctx0" brushRef="#br0" timeOffset="17168.86">18069 13784 1328 0,'0'0'317'0,"0"0"-270"0,0 0 36 16,0 0 57-16,0 0 2 15,0 0-49-15,123 124-19 16,-108-88 29-16,-3-4-67 15,-6-6-23-15,-1-6 39 16,-5-5-52-16,0-9 36 16,0-5-29-16,-3-1 8 15,-5 0-15-15,-2-18-27 16,6-6-28-16,4-6 53 16,0-3-33-16,0-2 35 15,16 3-11-15,6 6 11 16,7 6-8-16,0 10 8 15,4 10 0-15,-4 0 2 0,-2 14 17 16,-5 12 25-16,-9 6-11 16,-3 4-6-16,-8 2 8 15,-2-7-35-15,0-2-56 16,0-8-182-16,0-9-639 0</inkml:trace>
  <inkml:trace contextRef="#ctx0" brushRef="#br0" timeOffset="18950.3">18597 13976 1141 0,'0'0'533'0,"0"0"-405"15,0 0-112-15,0 0 41 16,0 0 83-16,0 0-73 16,0 0-54-16,47-5-4 15,-27-4-8-15,3 1 11 0,1-6-12 16,-2-2-4-16,-2-2 4 16,-3 0 0-16,-5 0 6 15,-5 4-6-15,-7 2 0 16,0 2 28-16,0 6-15 15,-19 4-12-15,-2 0 61 16,-8 14-44-16,-4 16-2 16,-3 10 0-16,5 8-15 15,6-2 67-15,13 1-65 16,12-5 4-16,4-12 8 16,29-10-15-16,15-12-36 15,44-14-44-15,-10-22-171 16,-11-6-464-16</inkml:trace>
  <inkml:trace contextRef="#ctx0" brushRef="#br0" timeOffset="19335.34">19266 13571 1521 0,'0'0'584'15,"0"0"-510"-15,0 0-21 16,0 0 26-16,0 0 48 15,31 111-29-15,-18-59-92 16,3 2-6-16,-3-4-1 16,0-8 1-16,-3-10-4 15,-2-8 4-15,-3-8-26 16,-1-10-42-16,-2-6-88 0,0 0 55 16,0-4 9-1,-2-14-63-15,0-4 86 0,0 0 3 16,-8 0 11-16,-9 2 37 15,-6 4 14-15,-4 6 4 16,-4 6 41-16,-2 4-12 16,-1 12 59-16,3 20-14 15,9 8 17-15,11 0-16 16,11 2-54-16,6-2 16 16,32-9-24-16,18-9-13 15,10-12 0-15,44-15-192 0,-19-18-316 16,-13-12-945-16</inkml:trace>
  <inkml:trace contextRef="#ctx0" brushRef="#br0" timeOffset="19700.41">19912 13806 1392 0,'0'0'515'16,"0"0"-416"-16,0 0-64 15,0 0 89-15,0 0-59 16,0 0-30-16,-72 130-20 16,72-95-15-16,0-8-9 15,14-4-6-15,3-7 30 16,10-10-10-16,2-6-5 16,7 0-7-16,-3-22-7 15,-4-9-101-15,-6-1 30 0,-13-4 79 16,-10 0 6-16,0 2 7 15,-19 6 29-15,-16 0 33 16,-6 8 24-16,-3 10-44 16,1 10-21-16,5 0 13 15,7 12-33-15,14 16-16 16,11-2 8-16,6 2-111 16,43-2-97-16,4-6-313 15,0-10-175-15</inkml:trace>
  <inkml:trace contextRef="#ctx0" brushRef="#br0" timeOffset="20049.96">20179 13854 1582 0,'0'0'522'16,"0"0"-507"-16,0 0 19 16,0 0 93-16,0 0-9 15,0 0-47-15,0 0-63 16,80 103 7-16,-75-89-15 15,-5-5-23-15,0-3 23 16,-7-2 2-16,-9-4-2 16,-1 0-8-16,-1 0-36 15,5-18-8-15,3-4-40 16,8-6-16-16,2-2 64 16,2 2-35-16,19-4 1 0,5 8-8 15,3 6 21 1,3 10 57-16,-5 8-13 0,-3 0 21 15,-2 10 37 1,-8 14 77-16,-6 8-10 0,-3 0-9 16,-3 0-36-16,-2-4-32 15,2-6-27-15,10-5-137 16,-1-7-111-16,-1-9-488 0</inkml:trace>
  <inkml:trace contextRef="#ctx0" brushRef="#br0" timeOffset="20816.43">20712 13840 561 0,'0'0'178'16,"0"0"-139"-16,0 0 108 0,0 0 166 15,0 0-26-15,0 0-48 16,0 0-11-16,0-40-81 16,0 34 6-16,0 2-44 15,0 2-28-15,0 2-12 16,0 0-62-16,0 0 0 16,0 0-7-16,0 0-2 15,0 0 2-15,-3 0 9 16,3 0-2-16,-2 0 4 15,2 0-11-15,0 0-9 0,0 0 8 16,0 0-2-16,0 0 3 16,-2 0 8-16,2 0 8 15,0 0-16-15,-3 0-19 16,1 0 18-16,0 0 1 16,0 0-1-16,0 0-1 15,0 2 2-15,2-2 0 16,-2 0 0-16,2 0-28 15,0 0 22-15,0 0 0 16,0 0 6-16,0 0 9 16,0 0-9-16,0 0 0 0,0 0 0 15,-5 0 6 1,-2 0-6-16,-4 0 0 0,-2 0 2 16,-5 0 19-16,0 6-20 15,0 6 0-15,2 4-1 16,1 4 16-16,4 6-8 15,4 0-2-15,7 0-5 16,0-2 14-16,4-6-15 16,21-7-17-16,6-10 8 15,8-1-2-15,1-1-26 16,-5-17-43-16,-4-5-3 16,-8-1 43-16,-8 0-31 15,-7-2 29-15,-8 2 30 16,0 4 24-16,0 4-7 15,0 4 30-15,-6 6 35 16,2 4 23-16,2 2-93 0,2 2 13 16,0 16 1-16,0 6-1 15,0 0 15-15,12 2-28 16,9-2 0-16,6-6 0 16,26-12-190-16,-6-4-289 15,-2-2-253-15</inkml:trace>
  <inkml:trace contextRef="#ctx0" brushRef="#br0" timeOffset="21681.98">21456 13632 1213 0,'0'0'725'0,"0"0"-556"0,0 0-141 0,0 0 22 0,0 0 111 0,0 0-106 16,49 126-25-16,-29-88 11 16,-3-6-40-16,-5-4 5 15,-6-4-6-15,-1-8-52 16,-5-6-47-16,0-4-71 16,0-6-40-16,-5 0 68 15,-10-6-23-15,-7-12 47 16,-3-6 50-16,0-6 61 0,-2 2 7 15,4-6 35 1,2 2 87-16,7 1 25 0,12 4-61 16,2 0-58-16,14 5-28 15,22 4-20-15,6 8 5 16,5 6-4-16,-1 4 1 16,-5 4 11-16,-8 18 4 15,-13 9-10-15,-13 5 12 16,-7 4 1-16,-7 4 65 15,-21-2 53-15,-11-4-37 16,-1-6-41-16,3-6-30 16,1-6-4-16,11-6-6 15,9-6-108-15,14-4-30 16,2-4-178-16,14 0-12 16,19-5 114-16,9-10 111 0,8 1-27 15,-4-2 9-15,1 2 37 16,-5 0 84-16,-8-2 44 15,-7 0 70-15,-11 0 95 16,-10-2 25-16,-6 2 2 16,0 2-101-16,-9 2-66 15,-9 6 84-15,-2 6-29 16,3 0-61-16,0 2-35 16,5 16-27-16,2 4 41 15,3 4-38-15,7 0 8 16,0 0 15-16,5-4-27 15,17-6-1-15,10-5-6 16,5-10-24-16,10-1-11 16,5-4-42-16,1-16-128 15,-2-8-90-15,-7-6 36 0,-7-2 92 16,-13-4 121-16,-15 2 53 16,-9-4 39-16,0 2 95 15,-14 0 127-15,-3 1 60 16,1 6-130-16,7 4-43 15,5 9-61-15,4 10-42 16,0 10 2-16,0 0-46 16,11 22 18-16,0 12-19 15,0 6-39-15,-2 6-16 16,-7 12-99-16,-2-11-157 0,0-11-359 16</inkml:trace>
  <inkml:trace contextRef="#ctx0" brushRef="#br0" timeOffset="22100.88">22149 13776 340 0,'0'0'81'0,"0"0"-80"0,143-32 11 15,-88 18-3-15,-10 2-2 16,-14-1 154-16,-13 4-13 15,-16 0-26-15,-2 4 1 0,-16 0 33 16,-11 5 31 0,-4 0-8-16,-2 3-7 0,1 13 1 15,6 4-63-15,6 0-28 16,8 2 6-16,6-4-88 16,6-4-3-16,0-4-9 15,20-8 14-15,9-2-3 16,7 0 1-16,4-16-63 15,-3-2-77-15,-2-2-60 16,-4 4 75-16,-10 2 109 16,-2 5 16-16,-9 8 78 15,-3 1 67-15,-2 0 25 16,-1 12 4-16,3 10-109 16,2 2-45-16,5 4 8 15,11-2-28-15,-2-6-130 0,-5-12-806 0</inkml:trace>
  <inkml:trace contextRef="#ctx0" brushRef="#br0" timeOffset="23048.05">24029 13265 1393 0,'0'0'313'16,"0"0"-253"-16,0 0 24 16,0 0 75-16,-149 28-51 15,107 8-52-15,2 8-48 16,11 4-4-16,11 0-4 0,13-6-4 15,5-4 4 1,25-10 1-16,19-5 10 0,14-12-11 16,9-4-56-16,5-3-35 15,-3-4 30-15,-5 0 40 16,-10 4 21-16,-10-1 15 16,-17 8 19-16,-16 0 23 15,-11 6 12-15,-11 5 56 16,-27 0-30-16,-11 2-45 15,-7 0 42-15,1-6-41 16,1-2-11-16,9-4-40 16,10-6-21-16,13-2 8 15,10-4-90-15,12 0-97 16,29-20-135-16,13-6-323 16,6 0-77-16</inkml:trace>
  <inkml:trace contextRef="#ctx0" brushRef="#br0" timeOffset="23449.83">24675 13417 1043 0,'0'0'766'15,"0"0"-566"-15,0 0-37 16,0 0 24-16,0 0-38 16,0 0-58-16,0 0-85 15,-71-72 19-15,44 82-16 0,-6 10 9 16,0 0 19-1,4 4-37-15,4-2 0 0,10 0-5 16,13-4 15 0,2 0-9-16,10-6 1 0,22 0 5 15,12-4-7-15,7 0-20 16,5 0-59-16,-2 4 68 16,-10 2-4-16,-6 6 15 15,-11 2 0-15,-14 4 10 16,-13 1 18-16,0-1-27 15,-13-4 13-15,-19-2 62 16,-5-4-24-16,-5-2 14 16,-6-8-39-16,4-2-17 15,4-2 15-15,6-2-25 16,10 0-38-16,11 0 37 0,10-6-90 16,14-24-120-1,18 0-323-15,7 0-306 0</inkml:trace>
  <inkml:trace contextRef="#ctx0" brushRef="#br0" timeOffset="23929.97">24934 13316 693 0,'0'0'192'0,"0"0"-10"0,0 0 92 0,0 0 11 0,0 0-72 16,0 0-53-16,0 0-2 0,-5-13-64 16,5 11-82-16,18-5 79 15,11 2-40-15,11-5-21 16,16-4-17-16,11-3-5 15,5-1 4-15,-4 0-12 16,-7 4-18-16,-13 2-10 16,-17 8 0-16,-17 2-159 15,-14 2-33-15,-4 0 34 16,-52 24-69-16,4 1-354 16,2-3 89-16</inkml:trace>
  <inkml:trace contextRef="#ctx0" brushRef="#br0" timeOffset="24130.02">25132 13353 502 0,'0'0'264'0,"0"0"13"16,0 0 74-16,0 0-77 15,0 0-71 1,0 0 42-16,76 126-75 0,-67-86-43 16,-5 0-21-16,1-3-81 15,-5-4-20-15,0-7-5 16,0-4-34-16,0-8-43 15,2-5-178-15,0-7-364 16,2-2-579-16</inkml:trace>
  <inkml:trace contextRef="#ctx0" brushRef="#br0" timeOffset="24328.96">25542 13499 1787 0,'0'0'309'16,"0"0"-284"-1,0 0 6-15,0 0 96 0,134-24-102 16,-72 12 1-16,3-4-26 16,-5 2-57-16,7-8-79 15,-16 4-343-15,-15 0-253 0</inkml:trace>
  <inkml:trace contextRef="#ctx0" brushRef="#br0" timeOffset="24663.12">25981 13090 405 0,'0'0'1040'16,"0"0"-831"-16,0 0-201 15,0 0 0-15,0 0-2 16,0 0 38-16,145 14-13 16,-116 10 45-16,-5 4 86 15,-8 5-2-15,-9 4-3 16,-7 3 21-16,0 5-67 16,-21-1 29-16,-3-2-59 15,-3-6-26-15,7-8 27 0,4-8-82 16,10-8-1-1,6-10-14-15,14-2 28 0,43-20-13 16,44-24 8-16,34-12-8 16,1 0-17-16,-2 6-140 15,-45 17-134-15,-42 15-462 0</inkml:trace>
  <inkml:trace contextRef="#ctx0" brushRef="#br0" timeOffset="26581.44">23962 14333 608 0,'0'0'952'16,"0"0"-742"-16,0 0-168 16,0 0 106-16,0 0 45 15,0 0-78-15,0 0-56 16,2-8-59-16,23 4 46 15,11-2-37-15,9-2-3 16,14-2 24-16,15-4-17 16,13-2 12-16,9 0 14 0,4-4 1 15,4 2-9 1,-3 0-31-16,-3 0-14 0,-4 0 14 16,-7 0 1-16,-12 0 10 15,-13 2 3-15,-14 6-4 16,-17 2-10-16,-12 2-7 15,-5 3 7-15,-5 2 47 16,-5 1-3-16,-2 0-10 16,-2 0-10-16,2 0-23 15,-2 0 0-15,4 0-1 16,0 0-16-16,2 0 16 16,1 0 19-16,-1 0-19 0,2 0 0 15,-4 0 0 1,0 0 3-16,-4 0-3 0,0 0 0 15,0 0 16-15,0 0 36 16,0 0-5-16,0 0-17 16,0 0-20-16,0 0 29 15,0 0-39-15,0 0 7 16,0 0 34-16,0 0-40 16,0 0-2-16,0 0-8 15,0 0 6-15,0 0 3 16,0 0 0-16,0 0 0 15,0 0 22-15,0 0-22 16,0 0 0-16,0 0-14 0,0 0 14 16,0 0 0-1,-2 0 0-15,0 0 6 0,0 0-1 16,-3 0-5 0,-2 0-71-16,-2 1-120 0,-11 12-280 15,1-4-224-15,-2 0-753 0</inkml:trace>
  <inkml:trace contextRef="#ctx0" brushRef="#br0" timeOffset="30609.08">14912 11971 1287 0,'0'0'517'0,"0"0"-466"0,0 0-7 16,0 0 89 0,0 0 51-16,-142 42-64 0,103-8-45 15,-1 10-66-15,-2 9 17 16,-5 7-6-16,-4 4-12 15,-4 6 57-15,-6 6-43 16,-8 3 7-16,-11 3-4 16,-30 20-25-16,-32 18-5 15,-38 20 4-15,-17 3 2 16,8-12 3-16,18-21 5 16,21-18-3-16,5-6-6 15,0-3-5-15,-5-6 5 16,0-2 0-16,3-1 0 0,2-2 33 15,7 5-33 1,-1-4 12-16,6 6-12 0,0-1 6 16,1 0-6-16,7-2 0 15,21-12 11-15,19-10 6 16,22-13-17-16,5-3 0 16,-6 6-9-16,-9 6 5 15,-8 2 4-15,8-4 7 16,6-4 2-16,5-5-2 15,10-3-7-15,7-12-10 16,12-4-5-16,9-6 24 16,6-4-9-16,9-2 1 15,2-8 7-15,5 0-8 0,2 0-39 16,0 0-31-16,0-14 28 16,0-6-39-16,0-4 4 15,7-8-26-15,10 2-72 16,21-11-88-16,-4 7-383 15,-3 14-301-15</inkml:trace>
  <inkml:trace contextRef="#ctx0" brushRef="#br0" timeOffset="31290.47">10550 15601 916 0,'0'0'331'0,"0"0"-244"16,0 0-31-16,0 0 116 16,0 0 84-16,0 0-89 0,0 0-80 15,-3 0-21 1,-2 14 6-16,1 12 61 0,-2 18 16 16,-3 14-69-16,2 14 29 15,2 8-81-15,5 5 15 16,0 1-43-16,0-2 2 15,0-8-2-15,8-14 0 16,0-12-11-16,-1-18-35 16,-3-9-145-16,-2-15-44 15,0-8-37-15,-2 0-50 16,0-32 85-16,-4-4-443 16</inkml:trace>
  <inkml:trace contextRef="#ctx0" brushRef="#br0" timeOffset="31611.01">10413 15881 620 0,'0'0'216'0,"0"0"-131"0,0 0-43 15,11-138 51-15,5 98 106 16,5 2-41-16,2 2-65 16,4 5-48-16,9 8-31 15,4 0 55-15,5 9 35 16,4 5 11-16,-3 9 25 15,2 1-78-15,-6 26-7 16,-9 13-23-16,-8 1-31 0,-7 6-1 16,-14-1 22-1,-4-2-22-15,-4-4 28 0,-21-8-13 16,-10 0-7-16,-6-6-8 16,1-4-9-16,0-12 8 15,9-2-51-15,6-8-96 16,10-5-60-16,8-12-153 15,7-9-266-15</inkml:trace>
  <inkml:trace contextRef="#ctx0" brushRef="#br0" timeOffset="31910.16">11026 15601 1315 0,'0'0'640'0,"0"0"-592"15,0 0-48-15,0 0 0 16,0 0 99-16,0 0-48 16,0 0-20-16,79 116-18 15,-69-92-13-15,-5 2-5 16,-5-8-8-16,0-2 26 16,-2 0-10-16,-15-4-1 15,-2-4 7-15,-1-6-18 16,2-2-6-16,2-4-28 15,8-20 24-15,3-6 16 16,5-12-32-16,13-6-14 16,21-10-37-16,32-13-66 15,-5 13-222-15,-8 16-267 0</inkml:trace>
  <inkml:trace contextRef="#ctx0" brushRef="#br0" timeOffset="32257.04">11427 15673 918 0,'0'0'713'0,"0"0"-591"15,0 0-97-15,0 0 23 16,0 0-14-16,0 0-24 16,0 0-10-16,54 18 0 15,-29-18 10-15,-2 0-10 16,-2 0 16-16,-5-6 10 0,-5-2-25 15,-7-6-1-15,-4 2-5 16,0-2-18 0,0 2 23-16,-11 6 12 0,-1-2 4 15,2 4 26-15,-3 4-5 16,-1 0 2-16,-1 12-39 16,-1 12 0-16,3 6 59 15,5 0-13-15,8 2-23 16,0-8-8-16,5-2-13 15,17-6-2-15,9-10-26 16,19-6-132-16,-8-10-111 16,-7-8-524-16</inkml:trace>
  <inkml:trace contextRef="#ctx0" brushRef="#br0" timeOffset="32439.9">11768 15651 548 0,'0'0'1187'0,"0"0"-1028"16,0 0-102-16,0 0-4 16,0 0 70-16,145 0-55 15,-87 0-49-15,5-13 2 16,1 0-21-16,-4-1-43 16,0-9-122-16,-18 5-371 15,-15 5-326-15</inkml:trace>
  <inkml:trace contextRef="#ctx0" brushRef="#br0" timeOffset="32690.35">12279 15230 1247 0,'0'0'409'15,"0"0"-296"-15,0 0-55 16,0 0 78-16,0 0-27 15,0 0 0-15,0 0 25 16,6 108-54-16,-2-46 21 0,1 2-28 16,-1 2-67-1,4 1 25-15,-4-13-31 16,0-6-1-16,0-10-84 16,-4-4-97-16,0-12-148 0,0-12-384 0</inkml:trace>
  <inkml:trace contextRef="#ctx0" brushRef="#br0" timeOffset="33022.87">12263 15561 1307 0,'0'0'581'0,"0"0"-488"15,0 0-79-15,0 0 79 16,0 0-26-16,0 0-47 15,129-27 10-15,-84 27-2 16,-3 0 32-16,-5 9-21 0,-2 10-5 16,-12 6-4-16,-7 3-30 15,-9 0-14-15,-7 2 7 16,0-4 14-16,-18-6 10 16,-6-2-9-16,-1-6 6 15,1-8-4-15,3-4-10 16,8 0-47-16,9-22 47 15,4-8-70-15,9-6 33 16,22-4-69-16,9-2-51 16,25-3-138-16,-12 9-300 15,-8 14-12-15</inkml:trace>
  <inkml:trace contextRef="#ctx0" brushRef="#br0" timeOffset="34023.97">12904 15552 20 0,'0'0'817'0,"0"0"-479"15,0 0-28-15,0 0 76 16,0 0-139-16,0 0-101 16,0 0-102-16,0-40-7 15,-4 32 2-15,-2 2-33 16,-2 2 4-16,-3 0-10 16,1 4-15-16,-6 0 15 15,-2 0 9-15,-4 4-1 16,-1 14 17-16,-2 4-24 15,6 6 15-15,5 3-16 16,3 1-9-16,9-2 9 16,2-4 9-16,0-6-8 15,13-4 9-15,12-14-9 0,8-2-2 16,7 0-4-16,3-16-69 16,3-4 65-16,2-4-16 15,-7 2 25-15,-3-4 0 16,-6 3-15-16,-14 5 14 15,-10 0-24-15,-8 0 12 16,0 4 13-16,-4 2 25 16,-9 4 9-16,-3 6 20 15,3 2-35-15,-3 0 30 16,3 0-49-16,-1 14 0 16,3 8 14-16,5-4 21 0,1 5-27 15,3 0-2-15,2 2-5 16,0-3 8-16,0-2-9 15,9-4 0-15,2-6 9 16,5-2-9-16,-3-6-2 16,3-2-46-16,-1 0-55 15,1-2-9-15,-3-14-34 16,-1 2-50-16,-4-8 29 16,-3 2-39-16,-5 0 93 15,2 0 74-15,-2-1 39 16,0 7 30-16,2 0 34 15,2 5 23-15,4 5 34 16,0 4-71-16,3 0 45 16,3 0 0-16,1 13-39 0,1 6 38 15,-5 3-29 1,-2 0-5-16,-2 2 20 0,-5 2-71 16,-2-8 4-16,0-6-13 15,0-2 0-15,0-2-22 16,0-8 10-16,0 0-23 15,2-8-24-15,9-10-58 16,5-4 44-16,1 4-8 16,6 0-30-16,-4 1 85 15,4 7 18-15,-5 9 8 16,-1 1 11-16,0 0 9 0,-2 6 42 16,1 3-10-1,-1 4-19-15,-1-5 32 0,1-2-53 16,1-6 7-16,-3 0 0 15,1-6-18-15,-3-12-1 16,-5-3 12-16,-4 3-12 16,-2 0 10-16,0 8-10 15,0-3 0-15,-4 8 0 16,-9 5 8-16,-1 0-8 16,1 0 23-16,-1 18-9 15,1 5 71-15,7 9-52 16,6 0-7-16,0 2 2 15,8-8-22-15,19-2 8 0,9-12-13 16,9-6-1-16,3-6-52 16,19-26-215-16,-11-2-337 15,-11-8-476-15</inkml:trace>
  <inkml:trace contextRef="#ctx0" brushRef="#br0" timeOffset="34404.32">13889 15298 963 0,'0'0'573'0,"0"0"-395"16,0 0-152-16,0 0 62 15,0 0 167-15,0 0-87 16,-4 102-48-16,4-62-49 16,4 0-17-16,1-4 12 15,1-9-66-15,-2-8-6 16,2-2-25-16,-4-12 25 0,-2 4-89 15,0-9-54 1,0 0 39-16,0 0 16 0,-8 0-86 16,-7-6 51-16,-5-2 128 15,-4 4-2-15,-10 4 2 16,-6 0 2-16,-2 0 5 16,-5 18 82-16,3 9 7 15,6 8 34-15,9 5 33 16,15-4-48-16,14 0-22 15,7-10-92-15,33-4 10 16,18-16-7-16,13-6-3 0,10 0-71 16,38-38-131-1,-20 4-283-15,-15 2-281 0</inkml:trace>
  <inkml:trace contextRef="#ctx0" brushRef="#br0" timeOffset="35037.42">14400 15494 1309 0,'0'0'385'0,"0"0"-245"15,0 0 60-15,0 0-8 16,0 0-44-16,0 0 61 0,0 0-75 16,38 113-53-16,-32-73-17 15,3-2-12 1,0-4-11-16,0-4-41 0,0-12 0 15,-3-4 6 1,1-6-6-16,-4-8-20 0,-1 0-29 16,2 0-8-16,3-14 32 15,-1-12-62-15,4-6-26 16,-4 0 97-16,3-2-29 16,-3 2 8-16,2-3 4 15,0 8-4-15,-1 4 30 16,-1 5 7-16,4 4 0 15,-4 10 40-15,1 4-27 16,1 0 17-16,2 4-12 16,-1 14-8-16,-3 9 59 0,-2 1-13 15,-1-1-17-15,-1-2 15 16,-2-5-54-16,0-6-1 16,0-2-18-16,0-8-11 15,0-2 13-15,0-2-14 16,2 0-2-16,3-2 14 15,4-12-66-15,-1-6 57 16,9-4 9-16,-2-2 1 16,3-2 16-16,-3 1 4 15,1 1 7-15,-5 4-9 16,-3 8 0-16,0 2 0 16,-4 10 40-16,1 2-26 15,-3 0 63-15,4 14-19 16,-1 4 8-16,2 8-33 15,2 1-26-15,-3-4-5 0,3 0-2 16,0-9-18-16,0-2-15 16,0-8-150-16,2-4-83 15,11 0-215-15,-2-3-184 16,-1-10-97-16</inkml:trace>
  <inkml:trace contextRef="#ctx0" brushRef="#br0" timeOffset="35374.04">15015 15525 515 0,'0'0'777'0,"0"0"-426"0,0 0-163 0,0 0-3 0,0 0 87 16,0 0-86-16,0 0-78 15,0 90-32-15,0-64-44 16,0-4 5-16,0-2-18 16,0-8-1-16,4-6-18 0,9-6-1 15,5 0-4-15,9-2-17 16,4-16 11-16,3-4-2 15,-5-4-36-15,-8 0-2 16,-7-1 51-16,-14 4-43 16,0 0 22-16,-18 1 14 15,-17 8 14-15,-7 10 5 16,-6 4 12-16,6 0 4 16,5 8 17-16,10 12-45 15,11 2-15-15,16 0-10 16,0-1 14-16,16-10-109 15,39-11-107-15,-1 0-126 16,-5-5-399-16</inkml:trace>
  <inkml:trace contextRef="#ctx0" brushRef="#br0" timeOffset="35969.8">15413 15310 1023 0,'0'0'603'0,"0"0"-424"15,0 0-49-15,0 0 68 16,0 0-48-16,0 0-29 16,0 0 26-16,91 126-44 15,-73-76-21-15,1 2-57 0,-9-6-16 16,-3-5-1 0,-5-7-8-16,-2-12 0 0,0-8-18 15,0-8-72-15,0-6-10 16,0 0-69-16,0-2-47 15,0-16 69-15,0-4 31 16,0-4 52-16,0-6 45 16,0 1 13-16,-4 4-9 15,-7 0 30-15,-7 9 7 16,-5 2 116-16,-3 10-36 16,-1 6 18-16,1 0-11 15,-1 18-17-15,2 4-3 16,8 5-33-16,5 0-56 15,8 1 68-15,4-3-41 16,4-5-7-16,21-8-3 16,8-8-9-16,9-4 5 15,10 0-13-15,3-22-23 0,10-4 5 16,-1-6 18-16,3-3-36 16,-4 3 17-16,-12 2-19 15,-11 2 37-15,-18 4-36 16,-13 8 37-16,-9 2 16 15,0 4 23-15,-4 10 25 16,-9 0 0-16,-1 16-33 16,3 14 21-16,5 6 4 15,3 0-37-15,3-1 44 0,0-8-63 16,13-4 0-16,8-14-8 16,0-4-42-1,2-5-18-15,-3 0-85 0,-7-20-188 16,-5-2-335-16,-6 0-399 0</inkml:trace>
  <inkml:trace contextRef="#ctx0" brushRef="#br0" timeOffset="37468.57">14270 11003 730 0,'0'0'387'0,"0"0"-172"16,0 0-108-16,0 0 72 0,0 0 25 15,0 0-120-15,0 0-77 16,-58-2 66-16,34 2-16 15,-3 10 30-15,-4-2-3 16,-2 2-9-16,-1-2 32 16,1 2-37-16,-1 0-60 15,0 0 82-15,-1 4-65 16,-3 2-19-16,-4 2-8 16,-3 6 0-16,1-2 0 15,-1 2 0-15,1 0 6 16,4 0 9-16,-1 3-15 0,6 0-1 15,1 1-9-15,5 3-1 16,3-4 11-16,3 4 0 16,6-1 6-16,-2 0 9 15,4 4-15-15,-3 2-7 16,3 4 1-16,-1 2 0 16,5 4 6-16,5-1 0 15,6 1 1-15,0-1-1 16,0 4 0-16,15-1-12 15,7 4 6-15,1-2 0 16,6-1 6-16,4-2 7 16,5 1 4-16,10-3-11 15,8-1-8-15,9-2 7 0,7-6-4 16,5 0-7-16,4-4 12 16,6-2 8-16,-1-4 13 15,5-4-21-15,-4-1-18 16,-2-6 16-16,-7-2 1 15,-8-1-27-15,-6-2 13 16,-4-2 24-16,-2 0-9 16,0-2 0-16,-1-2-12 15,4-4 9-15,6 0-6 16,6 0 18-16,12 0 16 16,26-10-24-16,26-9 13 15,27 0 20-15,-14-1-28 16,-28 5 3-16</inkml:trace>
  <inkml:trace contextRef="#ctx0" brushRef="#br0" timeOffset="39550.37">14261 11105 669 0,'0'-6'302'0,"0"0"-137"15,0 0-138-15,0-2 21 16,0 2 91-16,0 0-84 16,5-2-40-16,9 0-1 15,3 0-4-15,7-5 49 16,10-2-51-16,11-3 21 16,10-7 11-16,15-1-33 15,9-3 35-15,13-2 25 0,8-1 2 16,7 2 24-1,0 4-52-15,0 4-20 0,-5 8 7 16,-4 8-17-16,-7 4-8 16,-1 2-3-16,-5 0 0 15,-3 4-1-15,2 6-19 16,1 4-28-16,0-2 47 16,4 2 2-16,5-2 8 15,20 2-9-15,26 4 11 16,22 0 1-16,8 0-12 15,-30-2-4-15,-35-3-4 16,-34-4 16-16,-11 1 2 16,7 3-10-16,3 0 3 0,3 4-3 15,-9-2-6 1,-6 2-3-16,-4-2 8 0,-5 2 2 16,-2-1 35-16,-3 4-23 15,-1 2 5-15,-1 2 8 16,-2 2-26-16,3 6 0 15,3 0 39-15,1 2-28 16,-3 0 18-16,1 1-29 16,-9-6 2-16,-9 3 8 15,-10-3-10-15,-11-1-7 16,-6 2 7-16,0 0 1 16,0 2 21-16,-10 0-22 0,-9 2 0 15,0 2 14 1,-1 1-13-16,-5-1 10 15,0 0 20-15,-6 0-29 16,-4-2 8-16,-5 0-10 0,-12 0-34 16,-8-4 33-16,-7 0 2 15,-2-2 5-15,-4-2 6 16,-1-2-6-16,1 0-12 16,-1-2-3-16,1-1-19 15,2-3 28-15,-3-3 9 16,-2 2-2-16,-2-3 9 15,-4-2-5-15,-3-1-11 16,0 2-3-16,0-5 3 16,6-2 51-16,0-2 4 15,6-2 0-15,4-2-9 0,0 0-12 16,6 0 1 0,-1 0-35-16,1 0 0 0,3 0 2 15,0 2 16-15,3 0-8 16,3 0 20-16,5-2-9 15,7 2 28-15,6-2-49 16,9 2 0-16,9-2 6 16,5 2 10-16,4-2-16 15,4 0-30-15,-1 2-124 16,-25-2-40-16,4 0-431 16,-11 0-812-16</inkml:trace>
  <inkml:trace contextRef="#ctx0" brushRef="#br0" timeOffset="40549.87">13350 12118 1119 0,'0'0'542'0,"0"0"-391"0,0 0-48 0,0 0 46 0,0 0 16 0,-125-10-70 0,87 12-80 16,-6 10 37-16,-3 2-27 15,-7 1 22-15,-1 2-2 16,-7-1-35-16,-6 0 10 16,-5 2-20-16,-12 0 9 15,-6 0 15-15,-9 2-23 16,-7 0 10-16,0 0-9 16,2-2 10-16,2 0-12 15,8 0 25-15,-1-2-19 16,7 0 63-16,3-2-68 15,3 0 19-15,0-2-1 0,-2 2-17 16,-23 4-2-16,5-4 15 16,-8 3-9-16,-23-1 12 15,-13-2-18-15,-44 4 0 16,-15 0-8-16,7-2 20 16,10-4-12-16,14 0 12 15,-4-4 0-15,-6 4 10 16,1 0-22-16,-4 0-18 15,-3 0 3-15,1 2 30 16,5-4-9-16,2 0 3 16,6-2-1-16,0-2 10 15,3-2-18-15,5 0-26 16,4-2 17-16,-2 0 18 0,5 4-3 16,-4 0 0-16,4 0 9 15,8 4-13-15,3-4-2 16,3 0-12-16,11 0-6 15,1 1 36-15,24-2-11 16,23 1-6-16,18-2 5 16,1 2-6-16,-9-2 0 15,-15 4-14-15,-11 0 2 16,3 2 24-16,4 0 3 16,4 2-15-16,7 1 1 15,7-1 0-15,7-1-1 16,8-1-6-16,11-2 6 15,6 1 1-15,7-4 9 0,10-1-10 16,4 1 0-16,10-3-13 16,6 0 13-16,3 0 0 15,4-2 4-15,4 0-2 16,0 0-4-16,0 0-1 16,0 0 2-16,-2 0-10 15,2 0 12-15,0 0-1 16,0 0 30-16,0 0-28 15,0 0-4-15,0 0-1 16,0 0-34-16,0 0 25 16,0 0 10-16,0 0-75 15,0 0-72-15,0 2-119 0,14 3-57 16,-1 2-73 0,-2-3-390-16</inkml:trace>
  <inkml:trace contextRef="#ctx0" brushRef="#br0" timeOffset="42018.8">3050 13395 1185 0,'0'0'340'0,"0"0"-186"0,0 0-93 0,0 0 26 15,0 0 65-15,0 0-152 0,0 0 12 16,-15 86-12-16,15-30 11 16,0 7 4-16,0 1 2 15,0-1-17-15,0-2 0 16,2-5-9-16,2-6-14 15,-2-10-5-15,0-10 15 16,1-10-125-16,3-14-59 16,0-6-109-16,4 0-95 0</inkml:trace>
  <inkml:trace contextRef="#ctx0" brushRef="#br0" timeOffset="42431.12">3457 13489 1415 0,'0'0'505'0,"0"0"-351"16,0 0-132-16,0 0-12 16,0 0-3-16,0 0 5 15,0 0-2-15,-19 134 4 16,11-84-14-16,2-3 83 15,2-1-67-15,1-6-5 16,3-8-11-16,0-6-25 16,3-12 25-16,13-8 0 15,5-6 11-15,8-6 0 16,7-22 0-16,5-8-22 16,-2-8 10-16,-3-4-42 0,-7-1 28 15,-9 5 15-15,-13 8 6 16,-7 7-6-16,0 6-1 15,-19 7 1-15,-6 8 0 16,-8 8 0-16,-2 0 0 16,2 12 0-16,1 14 12 15,11 6-12-15,9 0-55 16,12-5-129-16,29-5-157 16,13-8-336-16,5-9 74 0</inkml:trace>
  <inkml:trace contextRef="#ctx0" brushRef="#br0" timeOffset="42783.04">3968 13541 1313 0,'0'0'550'0,"0"0"-432"15,0 0 53 1,0 0 53-16,0 0-89 0,0 0-109 16,0 0 20-16,-67 96-46 15,53-60 18-15,3-5 30 16,5-3-48-16,6-8 1 15,0-6 10-15,2-6-5 16,18-4-6-16,6-4 0 16,6 0 0-16,3-16-3 15,4-6 3-15,-8-6-2 16,-4 2-11-16,-10-1 13 0,-13 5-6 16,-4 4 3-1,0 3 3-15,-13 0-17 0,-7 3 34 16,-3 4-17-16,0 4 0 15,-2 4 7-15,5 0-7 16,7 0-25-16,3 4-45 16,10 6-27-16,3-2-166 15,14 1-97-15,6-9-308 0</inkml:trace>
  <inkml:trace contextRef="#ctx0" brushRef="#br0" timeOffset="42965.2">4271 13305 1113 0,'0'0'817'0,"0"0"-620"15,0 0-171-15,0 0 17 16,0 0-2-16,0 0-41 16,0 0-103-16,17 34-29 15,-12 10-175-15,0-6-29 16,-1-4-509-16</inkml:trace>
  <inkml:trace contextRef="#ctx0" brushRef="#br0" timeOffset="43280.45">4562 13433 1007 0,'0'0'693'0,"0"0"-473"0,0 0-62 16,0 0 30-16,0 0-19 15,0 0-116-15,0 0-32 16,-55 30-11-16,50-10 2 16,5 0-24-16,0-4-14 15,0-4-28-15,18 0 54 16,4 0 0-16,3-2-25 16,2-2 4-16,-5 1-13 15,-5-4 33-15,-7 1-33 16,-10 1 15-16,0 0 19 15,-25 5 40-15,-14 5 9 16,-13 2-29-16,0 2-6 16,6-1-14-16,15-4-66 0,15-2-245 15,14-13-452-15</inkml:trace>
  <inkml:trace contextRef="#ctx0" brushRef="#br0" timeOffset="43680.06">5164 13379 1783 0,'0'0'309'0,"0"0"-248"16,0 0-30-16,0 0 102 15,0 0-21-15,0 0-93 16,0 0 35-16,-64-20-53 0,31 42 20 15,-2 8-15 1,6 4 3-16,10-2 7 0,12 0-16 16,7-2 7-1,7-4-18-15,24-4-27 0,9-4 0 16,5-4-4-16,-1-4-51 16,-2 1 69-16,-9 0-4 15,-8 2 28-15,-11 0 0 16,-12 4-10-16,-2 1 10 15,-18 2 34-15,-20 2 9 0,-6 0 48 16,-7 0-38-16,1-2-5 16,8-4-48-1,9-4-3-15,12-4-35 16,15-6-89-16,8-4-135 0,23-16-280 16,6-8-98-16</inkml:trace>
  <inkml:trace contextRef="#ctx0" brushRef="#br0" timeOffset="44080.21">5418 13529 1288 0,'0'0'390'0,"0"0"-255"16,0 0-23-16,0 0 56 15,0 0-38-15,0 0-95 16,0 0 4-16,-45 115 29 15,41-90-15-15,4 0 2 0,0-7-55 16,0-4-1-16,12-6-8 16,14-8-24-16,10 0 9 15,10-7-36-15,4-15-44 16,0-6-134-16,-7-2-66 16,-12 1 65-16,-8 0 152 15,-14 5 87-15,-7 6 103 16,-2 6 122-16,0 6 21 15,0 4-12-15,-2 2-124 16,-7 0-65-16,-1 6 5 16,2 14-36-16,1 2 27 15,1 3-13-15,4-3 3 16,2-4-31-16,0-7-14 0,8-3-71 16,17-5 12-16,10-3-144 15,21-12-86-15,-5-11-225 16,-6 1-431-16</inkml:trace>
  <inkml:trace contextRef="#ctx0" brushRef="#br0" timeOffset="44281.66">5988 13499 1273 0,'0'0'406'0,"0"0"-234"16,0 0 28-16,0 0-57 16,0 0 2-16,0 0-99 15,0 0 19-15,-127 62-4 0,112-30-13 16,1 2 18-1,8 1-66-15,4-3-3 0,2-8 3 16,0-4 0 0,22-12-49-16,11-8-75 15,28-19-68-15,-8-12-168 16,-2-6-482-16</inkml:trace>
  <inkml:trace contextRef="#ctx0" brushRef="#br0" timeOffset="44629.26">6251 13293 1112 0,'0'0'254'0,"0"0"-73"16,0 0 76-16,0 0-52 15,0 0-48-15,0 0-113 0,0 0 27 16,-26 62 76-16,11-18-40 16,-2 4-36-16,4-6-66 15,2-6 18-15,2-6 15 16,0-8-38-16,3-3 12 15,1-10-6-15,3-3-6 16,2-3-32-16,0-3-93 16,0 0-57-16,2-3 77 15,18-12-12-15,5-4 40 16,6 1-25-16,2 2 24 16,3 4 70-16,-5 8-19 15,-4 4 27-15,-5 0 179 16,-7 19-81-16,-6 6-12 15,-6 5 7-15,-3 1-29 16,0-1-39-16,-3 2-25 0,-6-10-215 16,1-6-377-16</inkml:trace>
  <inkml:trace contextRef="#ctx0" brushRef="#br0" timeOffset="45313.92">7189 13196 872 0,'0'0'1044'0,"0"0"-818"0,0 0-153 0,0 0 54 0,0 0 15 16,0 0-41-16,0 0-101 15,-31 105 0-15,24-43 14 16,1 8-5-16,4 4 7 16,0-4 6-16,2-3-2 15,0-9-20-15,0-12-11 16,0-12-118-16,0-10-66 16,-16-16-189-16,3-6-316 15,-6-2-322-15</inkml:trace>
  <inkml:trace contextRef="#ctx0" brushRef="#br0" timeOffset="45531.91">6908 13659 584 0,'0'0'757'0,"0"0"-505"16,0 0-105-16,0 0 6 15,0 0 0-15,0 0 6 16,0 0-114-16,162-77-28 15,-91 52 85-15,0 1-71 16,-5 2-31-16,-10 6-9 16,-18 8-198-16,-16 4-348 15,-15 4-643-15</inkml:trace>
  <inkml:trace contextRef="#ctx0" brushRef="#br0" timeOffset="45812.35">7397 13541 859 0,'0'0'584'0,"0"0"-482"16,0 0 13-16,0 0 78 15,0 0-29-15,0 0-32 16,0 0-74-16,124 77-11 16,-110-41-28-16,-7 0-3 15,-5-4 36-15,-2-4-46 16,0-6 9-16,0-8 12 15,-7-6-26-15,3-8 8 16,-3 0-9-16,4-8-71 16,3-16 31-16,0-8-9 15,3-8 15-15,17-3-1 16,9 0-55-16,2 0-42 16,15-5-116-16,-5 10-250 0,-10 12-89 0</inkml:trace>
  <inkml:trace contextRef="#ctx0" brushRef="#br0" timeOffset="46211.67">8011 13525 1016 0,'0'0'520'0,"0"0"-429"15,0 0-32-15,0 0 80 16,0 0-41-16,0 0-26 15,0 0-70-15,-113-36 5 16,77 36 140-16,1 8-16 16,-1 10-44-16,5 0-11 15,6 4-15-15,10 2 7 16,8-3-68-16,7-2 1 16,0-2 8-16,14-6-9 15,12-7-1-15,10-4-10 16,6 0-29-16,3-11-19 15,-1-10-36-15,-4-1-9 16,-4 4 104-16,-10 3-37 0,-7 2 31 16,-11 5 0-1,-3 6 6-15,-2 2 53 0,-3 0-23 16,2 0-23-16,2 8 14 16,0 4-21-16,5 0-9 15,-3-6-139-15,4-6-170 16,-6 0-271-16,-1-2-255 0</inkml:trace>
  <inkml:trace contextRef="#ctx0" brushRef="#br0" timeOffset="46309.9">8011 13525 1079 0</inkml:trace>
  <inkml:trace contextRef="#ctx0" brushRef="#br0" timeOffset="46594.79">8011 13525 1079 0,'112'-98'495'0,"-107"98"-452"0,1 4 131 0,1 12 43 0,0 6-42 0,-3 2-47 0,1 2-106 16,-5-4 27-16,0-2-8 16,0-6-40-16,0-2 61 15,0-6-62-15,-5-2 8 16,-4-4-8-16,0 0-18 16,-2 0-3-16,2-1-1 15,2-12 20-15,3-1-38 16,4-9 25-16,0-4-26 15,0-3 22-15,18-4-39 16,4 2 19-16,2 4 25 16,3 6 14-16,2 8 6 0,-4 8 4 15,-2 6-10 1,-6 0 46-16,-3 12-35 0,-6 14 45 16,-3 4-22-16,-5 2-15 15,0-2-19-15,0-6-4 16,4-4-165-16,0-10-125 15,3-6-482-15</inkml:trace>
  <inkml:trace contextRef="#ctx0" brushRef="#br0" timeOffset="46944.51">8589 13266 1121 0,'0'0'575'0,"0"0"-436"15,0 0-40-15,0 0 73 0,0 0-69 16,0 0-16-16,0 0 14 16,-127 121-58-16,113-97-24 15,10-2 44-15,4-8-62 16,0-2-1-16,14-4 0 16,9-2 0-16,6-2 10 15,0 2-10-15,-2 0-34 16,-2 0 34-16,-10 6 0 15,-5 2 16-15,-8 2-16 16,-2 4 0-16,-7 0 70 16,-13-1-69-16,-7-1 7 15,0-5 27-15,3 0-24 0,6-6-11 16,4 0-18 0,14-6-126-16,0-1-152 0,0 0-501 0</inkml:trace>
  <inkml:trace contextRef="#ctx0" brushRef="#br0" timeOffset="47677.37">8845 13687 1156 0,'0'0'679'15,"0"0"-517"-15,0 0-78 16,0 0 89-16,0 0-37 0,31-130-121 15,-29 92 7 1,-2-4 17-16,0-6 38 0,0-4 12 16,0-4-28-1,-2 0-50-15,-2-1 2 0,4 3-13 16,0 6-37-16,0 6 37 16,0 8 0-16,4 12-20 15,6 10-14-15,0 12-69 16,1 0 30-16,5 12 4 15,1 16-1-15,4 8 55 16,4 6 15-16,1 2-6 16,-2 1 6-16,-8-4-7 15,-9-1-23-15,-7-5-18 0,-11 1-38 16,-25-2 85 0,-9 0-22-16,-1 2 12 15,1-6 10-15,9-4 1 0,14-4 4 16,15-8-4-16,7-6-31 15,11-6 31-15,24-2 9 16,11 0-9-16,10-18-9 16,2-4-102-16,-6 0-2 15,-4 0-3-15,-11 2 5 16,-12 8 102-16,-9 6 9 16,-12 6 14-16,-4 0 71 15,0 8 18-15,0 14 35 16,0 2 7-16,-4 0-48 15,4-2 7-15,0-8-88 16,2-3-16-16,20-6-5 0,7-5 5 16,4 0 12-1,6-8 0-15,-6-12 4 0,-4 2-16 16,-12-4-36 0,-10 4 36-16,-7-2 0 0,0 2 6 15,-24 0 43-15,-9 2 14 16,-10 2-3-16,-1 6-8 15,1 4-46-15,3 4 6 16,7 0-1-16,8 0 4 16,12 0-10-16,9 0-5 15,4 8-101-15,0-2-64 0,35 0-185 16,1-4-146 0,-3-2-220-16</inkml:trace>
  <inkml:trace contextRef="#ctx0" brushRef="#br0" timeOffset="47948.09">9404 13395 1227 0,'0'0'534'0,"0"0"-481"16,0 0 143-16,0 0 44 0,0 0-59 0,0 0-67 0,0 0-42 16,67 84-71-16,-67-64 57 15,0-2-58-15,0-4 0 16,-16-4 0-16,-2-2 9 15,-1-4-9-15,-2-4 24 16,1 0-3-16,5-7 1 16,6-12-22-16,5-9 0 0,4-6-12 15,4-6 9-15,23-4-3 16,6 0-16-16,7 4-97 16,10 12-61-16,-13 10-164 15,-8 11-423-15</inkml:trace>
  <inkml:trace contextRef="#ctx0" brushRef="#br0" timeOffset="48709.55">9676 13423 626 0,'0'0'654'16,"0"0"-396"-16,0 0-33 16,0 0 129-16,0 0-149 15,0 0-101-15,0 0 21 0,0 24-52 16,0-8 18-1,0 6-31-15,0-2-25 0,0-2-20 16,0-4-15-16,0-5-1 16,0-6-17-16,0-1 36 15,0-2-27-15,0 0 9 16,0 0-6-16,-2-2 0 16,-3-12-39-16,1-6-16 15,4-2 59-15,0-2-30 16,0-2 14-16,9 2-27 15,9 2 26-15,6 4 5 16,0 4-14-16,3 8 24 0,0 6 4 16,-2 0 6-1,-8 2-6-15,-3 18-5 0,-5 4 5 16,-7 2 54 0,-2-2-45-16,0-2 9 0,0-6 35 15,0-4-44-15,0-4-1 16,0-6-8-16,-2-2-15 15,-1 0 1-15,3 0 5 16,0-8-22-16,0-8 4 16,3-4-61-16,11-6 33 15,5-2-45-15,1 0 17 16,3 2 61-16,-2 6 3 16,0 4 19-16,-1 8 18 15,-3 8-17-15,2 0-2 0,-4 2-10 16,-1 18 11-16,-3 2 25 15,-1 2-11-15,4-2 23 16,-1-4 7-16,3-4-29 16,-1-8-15-16,1-6-21 15,2 0-48-15,0-8 26 16,-3-10-49-16,-1-4 63 16,-3 0 29-16,-5 0 15 15,0 4 15-15,-4 2-12 16,-2 4-7-16,0 4 51 15,-2 1-6-15,-12 6-56 16,-2 1 1-16,-2 0-1 16,1 12 36-16,-1 6-36 15,5 4 1-15,5-2 40 0,6-2-39 16,2-2-2-16,2-4-14 16,19-8-30-16,6-4-54 15,19-2-179-15,-5-16-465 16,-8-2-308-16</inkml:trace>
  <inkml:trace contextRef="#ctx0" brushRef="#br0" timeOffset="49010.26">10391 13265 810 0,'0'0'412'0,"0"0"-260"0,0 0 66 0,0 0 40 0,0 0-141 0,0 0-50 15,67 118-14-15,-67-84 8 16,-9-6 58-16,-2-6-36 16,0-8-31-16,4-6-9 15,0-8-40-15,5 0-3 16,0-6 0-16,2-18 0 16,0-6 8-16,4-4-8 15,12-4 0-15,4 4 0 16,5 4-83-16,-1 6-30 15,1 8-100-15,-3 7-282 16,16 9-85-16,-9 0 25 16,0 3 250-16</inkml:trace>
  <inkml:trace contextRef="#ctx0" brushRef="#br0" timeOffset="49361.12">10879 13230 664 0,'0'0'611'0,"0"0"-275"15,0 0 10-15,0 0-83 16,0 0-53-16,18-106-46 15,-26 96-75-15,-4 6 26 16,-3 2-96-16,-4 2 20 16,-1 0-7-16,-2 8-16 15,0 10-16-15,-1 4 25 16,8 2-16-16,6 0-3 16,9 1-6-16,0-1-15 15,3-2 8-15,16 0-20 16,6-3 27-16,6-1-1 15,0 1 1-15,-2-3-1 0,-6-2-7 16,-8-4-9-16,-6 0 2 16,-6-2 29-16,-3 2-14 15,-6 0 28-15,-19 4 8 16,-12 2 13-16,-7 0-49 16,-6 2 0-16,2 0-13 15,-1-2 13-15,5 2-17 16,-4-1-60-16,-25 5-196 15,9-4-440-15,-3-3-1000 0</inkml:trace>
  <inkml:trace contextRef="#ctx0" brushRef="#br0" timeOffset="50441.3">10914 13682 570 0,'0'0'713'0,"0"0"-399"0,0 0-88 0,0 0 19 0,0 0-17 0,0 0-111 0,-122 18-41 15,71-4-55-15,-15 4-11 16,-33 6 47-16,-32 8-56 15,-34 4-1-15,-18 4 28 16,3-6-16-16,8-2-12 16,18-8-4-1,12-2 4-15,8 0 28 0,11-5 48 0,6-2-6 16,1-1-12-16,-3-1-7 16,-1-1 16-16,-7 2-67 15,-14-2 6 1,-5 4 2-16,-8 0 13 0,1-2-20 15,5 4 19-15,10-6-8 16,6 0 46-16,3-2-58 16,5 0 0-16,1 0 26 15,19-4 2-15,17 0-16 16,17-2 0-16,5-2-10 16,-10 6 1-16,-12-2-3 15,-9 6 0-15,3-2 6 16,4 2 5-16,4-2-11 0,5 0-7 15,4-2 7 1,0 0-6-16,2-2 6 0,1-2 0 16,-5 3 21-1,0-2-20-15,-5 1-2 0,-4 2-3 16,3 2 4-16,-3 2-5 16,3-2 5-16,1 2 0 15,1-3 18-15,1 1-16 16,4 2-4-16,-4-1-4 15,4 6 6-15,-2-5 6 16,1 4-6-16,3 2 0 16,-4 0 27-16,6 2-27 15,0 2-1-15,5-2-16 16,2 2 17-16,3 0 3 0,1 4 5 16,2-4-2-1,-1-2 21-15,9 0-18 0,-2 0-10 16,7-4 1-16,3-2 0 15,4 0 34-15,1-1-11 16,4-4 0-16,1 0 6 16,3-1-29-16,2 2 0 15,0-6 0-15,0 4 1 16,0-2 29-16,-2 2-23 16,2-2 13-16,-2 2 8 15,2-3-28-15,1 2 0 16,1-1-1-16,4 0 7 15,7-4 19-15,3 2-17 16,7-4-8-16,4 2 0 16,-1-2-11-16,3 0 11 15,0 0-1-15,0 0 0 16,0 0-22-16,0 0-43 0,9 12-85 16,6 2-129-16,3-4-525 15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5-05-23T14:42:59.83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12015 15691 844 0,'0'0'566'0,"0"0"-477"15,0 0-79-15,0 0 70 16,0 0-34-16,0 0-24 16,9-4-22-16,-4 4 0 15,0 0 48-15,1 4-2 16,3 4 35-16,0 6 50 16,0 0-100-16,0 2 24 15,-1 8-17-15,4 6-30 16,-3 6 68-16,-1 8-20 0,2 10 12 15,-2 1-19 1,3 7-37-16,1-4-12 0,1 0 0 16,3-4 13-16,-1-10-5 15,3 0 2-15,0-7-8 16,2-10-2-16,-3 0-2 16,1-5-5-16,1-4 6 15,0-6-13-15,6 2 14 16,4 0 1-16,4-6 14 15,7-2-8-15,5 2-7 16,7 0-1-16,3-2-5 0,5 2 6 16,6-2 6-1,6 2-4-15,6-4 4 0,5 0-6 16,4-4-18 0,2 0 17-16,2 0-5 0,1-4 6 15,-1-8 1-15,-3-2 1 16,2 0-2-16,-6-4 1 15,-1 4 0-15,-7-2-1 16,0 2 0-16,-3 0-12 16,0-4 12-16,1 1 9 15,2-1 7-15,0-1-16 16,-3-2-8-16,-1 2 8 16,-1-4 0-16,-7 1 1 15,1 0-4-15,-3 0 9 16,-4-4 1-16,-2-2-7 0,-3 2-13 15,-4-6 13-15,-1 0 0 16,-6 2 7-16,-3-6 8 16,-3 4-15-16,-7-3 0 15,-6 3 43-15,-5-6-31 16,-5 2 19-16,-2 0-4 16,-4 0-27-16,-5 4 77 15,-2-2-44-15,0 2 0 16,0 1-29-16,0 4 8 15,-6-1-13-15,-4 6 1 16,1-1 0-16,3 5 20 16,-2 5-13-16,2 4-7 15,0 5 0-15,1 0 9 16,1 4-9-16,2 0 0 16,0 0 0-16,2 0-3 0,0 0 3 15,0 0-31-15,0 0-18 16,0 4-150-16,-6 24-1 15,2-2-284-15,-7 1-332 16</inkml:trace>
  <inkml:trace contextRef="#ctx0" brushRef="#br0" timeOffset="984.25">12767 16338 967 0,'0'0'546'15,"0"0"-447"-15,0 0-26 16,0 0 102-16,0 0-66 16,0 0-26-16,0 0-46 15,-52 111 8-15,30-51 31 16,-5 6-63-16,-2 10-4 0,-7-1 71 16,-4 1-69-16,-5 4 37 15,-5-4-41-15,-4 0 24 16,-2 5 11-16,0-1-42 15,4 6 0-15,0 2 0 16,0 2 9-16,6-5 6 16,3-1-15-16,8-8 0 15,1-12 10-15,7-3-10 16,8-16-12-16,1-4 0 16,5-9 24-16,3-10-10 15,6-10-2-15,0-8 0 16,4-4 2-16,0 0-2 15,0 0-18-15,0 0 5 16,0-8 26-16,0-6-13 0,0-8 0 16,0 4 0-1,0 0-6-15,0 0-24 0,0-3-53 16,0 7 42-16,0 0-67 16,0 6-48-16,0-2-91 15,6 6-119-15,-2 4-180 16,2 0-209-16</inkml:trace>
  <inkml:trace contextRef="#ctx0" brushRef="#br0" timeOffset="2062.75">11619 18380 527 0,'0'0'206'16,"0"0"-93"-16,0 0-24 16,0 0 75-16,0 0 25 15,0 0-39-15,0 0 26 0,0 0-34 16,-3 0-36-16,1 0 11 16,0 4-76-16,2 12-3 15,0 4-1-15,0 10-21 16,0-2 34-16,0 6-50 15,0-2 10-15,0-6 24 16,4-1-32-16,8-10 11 16,1-5-1-16,2-1-11 15,6-9-2-15,1 0-11 16,-1-5-12-16,0-13 14 16,0 0-2-16,-6-4-39 15,-1 0 34-15,-6 0 13 16,-3 4-12-16,-3 0 16 15,-2 4-3-15,0 2 3 0,0 2 7 16,0 2 21 0,0 4-6-16,0-2-10 0,0 6 3 15,0-4-15-15,-2 4 0 16,-1 0 12-16,1 0 24 16,2 0-23-16,-2 0-10 15,2 4 3-15,0 6-9 16,0 8 3-16,0 0-5 15,0 2 5-15,0 0 0 16,0-4 1-16,0-2-1 16,7-4-45-16,-1 2-26 0,4-2-114 15,-4-2-87 1,3 1-18-16,0-8-98 0,-4-1 27 0</inkml:trace>
  <inkml:trace contextRef="#ctx0" brushRef="#br0" timeOffset="2545.66">11876 18482 409 0,'0'0'351'0,"0"0"-173"15,0 0-87-15,0 0 61 16,0 0-22-16,0 0-17 16,0 0-8-16,8-22-15 15,-8 22-19-15,4 0-49 16,-1 14 34-16,3 2 97 0,2 6-78 15,-2-4-20 1,0 7-35-16,1-6-19 0,-1-1 12 16,0-8-13-16,-2 1-7 15,-4-8 7-15,0-3 0 16,0 0 1-16,0 0-1 16,0 0 9-16,0-6-9 15,0-9-37-15,0-7 4 16,0-3 33-16,2-5 0 15,7 2-16-15,2 2 6 16,3 4 10-16,-4 4-1 16,4 4-2-16,-3 6-6 15,0 6 6-15,1 2 5 0,-2 0-2 16,1 6 6 0,1 12 13-16,-1 8 38 0,0 0-57 15,-2 2 21-15,-2-6-3 16,-3 0-7-16,-2-8-11 15,-2-2-12-15,2-6-56 16,0-6-65-16,0 0-140 16,15-4-67-1,-4-14 23-15,-2-3-76 0</inkml:trace>
  <inkml:trace contextRef="#ctx0" brushRef="#br0" timeOffset="3478.45">12292 18097 527 0,'0'0'411'0,"0"0"-207"0,0 0-94 0,0 0-48 0,0 0 2 0,0 0 13 16,0 0-6-16,24 46 69 16,-17-12-22-16,-3 9-56 15,0-1 45-15,2 0-84 16,-2-2-4-16,0-4-19 15,1-2 7-15,-3-10-17 16,2-8 10-16,-2-10-70 16,0-2 18-16,1-4-56 15,0 0 24-15,-1-6 20 16,4-10 17-16,-1-6 2 16,-1 0 3-16,-2-2-12 0,0-2 21 15,-2 8 15 1,0 0 18-16,0 4 19 15,-4 1 28-15,-7 9 41 0,-3 3-27 16,1 1-20-16,-5 0 33 16,1 18-23-16,-1 6-21 15,3 6 5-15,-2 6-25 16,5-4 54-16,2 4-52 16,6-10-12-16,4 0 32 15,0-8-32-15,0-4-13 16,0-2 11-16,14-6-26 15,1-6 28-15,5 0 6 0,5 0 6 16,6-2-3 0,2-14-9-16,5-2-30 0,-3-4 14 15,1 0-66 1,-5 4 62-16,-4-2-15 0,-9 0-15 16,-7 6 34-16,-9 0 9 15,-2 0 7-15,0 2 45 16,0 4 9-16,-6 2 60 15,-1 2-58-15,1 4-9 16,-2 0-22-16,4 0-19 16,0 4-6-16,-1 10 1 15,3 8 13-15,0 0 14 16,2 0-28-16,0 2 21 0,0-6-21 16,0-2 0-1,6-6-7-15,7-2-4 0,6-4-28 16,1-4 38-16,2 0-68 15,2-12-19-15,-1-6-23 16,-6-4-77-16,-3 4-38 16,-5-4 56-16,-5 2 75 15,-2 0 94-15,-2 6 1 16,0 0 34-16,0 6 71 16,0 4-58-16,0 4-22 15,0 0-25-15,4 0-3 16,2 0 3-16,0 16 26 15,1-2 48-15,-1 4 6 16,-2 0-38-16,2 0 3 16,-2-4-14-16,0-6-30 0,-4-4 34 15,3 2-34-15,-3-6 10 16,0 0-11-16,2 0-22 16,4-16-112-16,1-4-30 15,13-16-34-15,-2 10-44 16,-3-2-265-16</inkml:trace>
  <inkml:trace contextRef="#ctx0" brushRef="#br0" timeOffset="3762.35">12882 18235 624 0,'0'0'502'0,"0"0"-228"0,0 0-28 16,0 0-33-16,0 0-102 0,0 0-83 15,0 0 30-15,-42 69-49 16,40-47 10-1,2-4-19-15,0 0 8 0,0-4-10 16,0-6 2-16,6 4 0 16,1-6 8-16,2 2-7 15,-4-2-1-15,-1-2 0 16,-4 0 3-16,0 4-3 16,0-2 0-16,0 2 0 15,-12 4 0-15,1-6-4 16,5 6-60-16,2-10-54 15,1 2-119-15,3-4-48 16,0-4-48-16,0-10-60 0</inkml:trace>
  <inkml:trace contextRef="#ctx0" brushRef="#br0" timeOffset="4548.39">12884 18187 643 0,'0'0'297'0,"0"0"-164"0,0 0-58 16,0 0-12-16,0 0-14 16,0 0-49-16,0 0 62 15,23 44 102-15,-15-13-81 16,2-3 14-16,-4 2-47 16,3-6-37-16,-5 2 11 15,1-4-24-15,-2-4-12 0,-3-4-10 16,0 0-115-1,0-6-46-15,0-4 42 0,0 2 82 16,-12-4 39-16,1-2 20 16,-1 0 0-16,4 0 28 15,-1 0-27-15,5 0 40 16,4 0-2-16,0 0-16 16,0 0-12-16,0 0-11 15,0-2 0-15,15-4 7 16,5-2 12-16,9-6 37 15,3 0-8-15,3-8 3 16,1 0 10-16,-3 4-61 16,-2 0 1-16,-8 6-3 15,-10 6 4-15,-6 2 11 16,-5 4 46-16,-2 0 71 0,0 0 37 16,0 0-138-16,-2 0-11 15,-8 6-5-15,2 6-7 16,-1 2 19-16,3-2-18 15,0-2 8-15,4 2-11 16,2-6-4-16,0-2-29 16,2 0 10-16,10 0 32 15,1-4-13-15,3 0 0 16,-1 0-4-16,-1 0-5 16,-3 0-47-16,0 0-7 15,-2-8 63-15,2 0 0 16,-2-10 7-16,3-4 1 15,-4-6 4-15,1-3-1 0,-3-1-11 16,-3 0 0 0,0 2 15-16,-3 6 16 0,0 4 11 15,0 6-31-15,0 7 17 16,0 0-5-16,0 7-23 16,-3 0-6-16,-2 18 6 15,3 11 17-15,0 0 36 16,2 3-36-16,0-1-4 15,0-9-9-15,4-4-4 16,8-4-78-16,1-4 21 16,1-6-155-16,-6-4-125 15,-1 0-272-15,-5 0-155 0</inkml:trace>
  <inkml:trace contextRef="#ctx0" brushRef="#br0" timeOffset="4677.72">13388 18300 1043 0,'0'0'318'0,"0"0"-248"16,0 0-19-16,158-127-16 15,-100 79-35-15,-11 12-101 16,-16 4-300-16</inkml:trace>
  <inkml:trace contextRef="#ctx0" brushRef="#br0" timeOffset="5763.6">11443 16401 421 0,'0'0'183'16,"0"0"-46"-16,0 0-62 0,0 0 31 15,0 0 53 1,0 0-39-16,0 0-14 0,-22-89-18 16,17 88 11-1,3 1 56-15,0 0-17 0,-3 0 15 16,0 0-12-16,-5 0-36 15,-6 1-11-15,-8 21-69 16,-9 13-14 0,-10 19 45-16,-9 8-34 0,-7 18 2 15,-11 6-14-15,-7 3 11 16,-8 1-21-16,-5-2-3 16,-5-2-9-16,-7-2 11 15,-4 1 2-15,0-5 7 16,-4 0 3-16,1-4 0 15,-2 5-11-15,2-5-12 16,-1-4-3-16,10-6 14 16,7-8 2-16,14-8 14 0,15-6 2 15,15-13-16-15,15-7 5 16,10-10-6-16,13-10-12 16,4 0 12-1,5-4 0-15,2 0 1 0,0 0-1 16,0 0 1-16,0 0-1 15,0 0 0-15,0 0 0 16,0 0 0-16,0 0 1 16,0 0 9-16,0 0-2 15,0 0-7-15,0 4-2 16,0-4-3-16,0 0-11 16,0 0 9-16,0 0 12 15,0 0-12-15,0 0 1 0,0 0-63 16,0 0-87-1,0 14-132-15,0 4-310 0,0-6 63 16</inkml:trace>
  <inkml:trace contextRef="#ctx0" brushRef="#br0" timeOffset="9024.25">9152 18235 352 0,'0'0'314'0,"0"0"-143"0,0 0-83 16,0 0 14-16,0 0 15 15,0 0-4-15,0 0-33 16,0 0-3-16,0 0 73 15,0 0-24-15,0 0-9 16,-2 0-26-16,0 0-37 16,0 0 25-16,-3 0-70 15,1 0 10-15,-3 10 19 0,-2 5-16 16,-2 1 3-16,-1 10 3 16,2-2 0-16,-1 2 18 15,1 6-46-15,4 0 0 16,2-6 10-16,1 0-1 15,1-8 0-15,2 0-8 16,0-6 6-16,0-2-7 16,0 2-9-16,2-6-7 15,5 5 4-15,1-4 14 16,0-3-3-16,1-4 1 16,1 4-35-16,4-4 17 15,1 0-25-15,4 0-70 16,-4 0 50-16,-1 0-28 0,-4-8-100 15,-1 4-71 1,1-2 5-16,0-12-6 0,-1 2 52 16,1-2-125-16</inkml:trace>
  <inkml:trace contextRef="#ctx0" brushRef="#br0" timeOffset="9423.49">9081 18320 35 0,'0'0'507'0,"0"0"-352"0,0 0-101 0,0 0 27 16,0 0 65-16,0 0-71 15,0 0 5-15,0-12 14 16,0 8-4-16,2-6 36 16,9 1-64-16,3-4-38 15,5-5 37-15,4-1-60 16,2-3-1-16,-3 4 0 15,-7 0-52-15,-1 10 37 0,-7 4-86 16,-5 4-53-16,-2 0 18 16,0 26-64-16,0-4 13 15,-6 0-50-15</inkml:trace>
  <inkml:trace contextRef="#ctx0" brushRef="#br0" timeOffset="9623.62">9081 18320 383 0,'71'96'343'0,"-71"-96"-210"0,0 0-87 15,0 0 35-15,0 0-16 16,0 0 8-16,0-6-17 0,5-2 77 16,6-2 34-16,2-4-130 15,3-2-37-15,-1 6-16 16,10-8-156-16,-4 6-137 15,-6 2-67-15</inkml:trace>
  <inkml:trace contextRef="#ctx0" brushRef="#br0" timeOffset="10123.83">9360 18281 476 0,'0'0'271'15,"0"0"-163"-15,0 0-47 16,0 0 21-16,0 0 41 16,0 0-43-16,0 0-3 15,27 63 66-15,-23-45-67 16,-2 0-30-16,-2 4-30 16,0-4-16-16,0-2-1 15,0-2 0-15,0-4 1 16,0-6 16-16,0 0-16 15,0-4 21-15,0 0-21 16,-2 0-24-16,2 0 10 16,-2-8-49-16,2-6-8 15,0-4 39-15,0-4-1 16,0 0 31-16,0-2-5 16,4-2-57-16,5 8 22 0,-3-4 28 15,4 9 14-15,-4-1 6 16,3 9-5-16,-2-3 15 15,0 8 10-15,-1 0-17 16,-1 0-8-16,-1 0 5 16,2 0 14-16,2 13 49 15,-2 1-36-15,-1 5 19 16,-1 1-18-16,0 0-21 16,-2 0-9-16,1-2-4 15,0-4 2-15,-1 0-19 16,-2-4-34-16,4-2-54 15,-2 0-119-15,3-2-104 0</inkml:trace>
  <inkml:trace contextRef="#ctx0" brushRef="#br0" timeOffset="10806.2">9676 18235 23 0,'0'0'613'15,"0"0"-466"-15,0 0-98 16,0 0 31-16,0 0-1 16,0 0 4-16,0 0 31 15,-56 73-14-15,45-43 32 16,3-2-47-16,1 4-31 16,7-2-23-16,0-2-31 15,0-6-2-15,0 0-11 16,7-7 26-16,5-8-26 0,7-3 13 15,0-4-1-15,4 0 1 16,4-10-98-16,-1-6-106 16,6-2 1-16,3-4 89 15,-6 2-77-15,-6 4-194 0</inkml:trace>
  <inkml:trace contextRef="#ctx0" brushRef="#br0" timeOffset="11172.02">9865 18356 360 0,'0'0'371'0,"0"0"-103"15,0 0-75-15,0 0 14 16,0 0-104-16,0 0-72 16,0 0 46-16,-11-4-9 0,9 8 42 15,-2 2-45-15,2 8-3 16,2-2-30-16,0 0-32 16,0-2-9-1,0 0-5-15,2-2 14 0,6-4-16 16,5-4-24-16,1 0 12 15,1 0-7-15,4-12-38 16,-1-6-3-16,-3 0 34 16,-4 4 1-16,-4 0 41 15,-5 2 1-15,-2-2 9 16,0 6 82-16,-2-2-35 16,-7 2 4-16,-2 6 30 0,-2 2-42 15,-1 0-10 1,-3 0-26-16,1 10-12 0,-3 8 12 15,6 0-13-15,3 0-27 16,2-4 26-16,6 2-131 16,2-6-32-16,2-10-76 15,14 0-55-15,5 0-36 0</inkml:trace>
  <inkml:trace contextRef="#ctx0" brushRef="#br0" timeOffset="12154.92">10081 18101 717 0,'0'0'316'0,"0"0"-245"16,0 0-55-16,0 0 63 16,0 0-39-16,0 0 22 15,0 0-13-15,14-26 2 16,-12 40 78-16,3 8-5 15,-3 10-29-15,2 2-31 16,0 6-63-16,4-3 16 16,-2-6-17-16,1-4 0 15,-1-1-11-15,-1-8 11 16,2-4-43-16,-1-6 7 16,1-6-62-16,-1 2 9 15,1-4-47-15,-2 0-5 16,-1 0 86-16,-1-10-16 0,-1-2 18 15,-2-2 27 1,0 0-39-16,0 0 24 0,0-2-9 16,-2 2 34-16,-7 0 16 15,-1 1 29-15,4 8 41 16,-5 1 1-16,2 4-17 16,0 0 47-16,-2 4-59 15,1 10-10-15,2 8 74 16,-1 2-47-16,5-2-9 15,4 0-8-15,0-4-25 16,0-2-17-16,0-6-4 16,4-6-12-16,9 2-6 0,1-6 22 15,-1 0 0 1,5 0-42-16,2-10-52 0,0-4 50 16,3 0 24-1,1-2-83-15,-4 2 29 0,0 0-14 16,-7 0 81-16,-1 2 7 15,-6-2 1-15,-1 1 32 16,-3 4-18-16,-2-1 11 16,0-3 103-16,0 4-22 15,-4-4-8-15,-3 6-41 16,3 0-20-16,-2 3-14 16,4 4-24-16,-2 0 0 15,2 0 24-15,0 0-11 0,-3 14 25 16,3 3-22-1,2 3-9-15,0 0-7 0,0-6-7 16,0 0-46-16,0 0 52 16,0-6-35-16,2-4-55 15,3-4 8-15,1 0-7 16,-2 0-36-16,4-14 78 16,-2-6-13-16,3 0 54 15,0-2 7-15,0-1-36 16,2 5-39-16,-5 5 68 15,2 0-1-15,-6 9 16 16,0 0-8-16,0 4 92 16,3 0-50-16,-1 0-1 15,0 8 1-15,3 0-29 16,0 2 24-16,0-2-37 0,-3-3 6 16,3-4 10-16,-5-1-15 15,2 0-1-15,1 0 0 16,0 0-10-1,1 0 10-15,-2 0-2 0,3 0-54 16,7 0 23-16,-3-1-99 16,-1-1-183-16</inkml:trace>
  <inkml:trace contextRef="#ctx0" brushRef="#br0" timeOffset="12605.54">10785 18013 415 0,'0'0'294'0,"0"0"-215"0,0 0-79 0,0 0 87 0,0 0 24 0,0 0-5 15,0 0 21-15,-31 32 15 16,18-14 51-16,-3 4-34 15,5 0-57-15,3 0-29 16,2-4-73-16,6-2-1 16,0-6-5-16,0-2-21 15,0-6 16-15,12-2-4 0,3 0-14 16,1-6 13 0,2-9-108-16,-2-4-13 0,-1 1 2 15,-6 0 38 1,-2 4 97-16,-7-4 0 0,0 4 72 15,0-2 56-15,-9 6-45 16,-2 0-19-16,0 2 20 16,2 4-27-16,-1 4 24 15,2 0-49-15,-1 0 0 16,3 10-32-16,-2 2-1 16,2 6 0-16,4 0-17 15,2 0-134-15,0 4-98 16,0-4-247-16,4-6-394 0</inkml:trace>
  <inkml:trace contextRef="#ctx0" brushRef="#br0" timeOffset="12733.29">10785 18013 760 0</inkml:trace>
  <inkml:trace contextRef="#ctx0" brushRef="#br0" timeOffset="13087.53">10785 18013 760 0,'77'-62'211'0,"-77"62"-158"0,0 0-29 0,0 0 61 0,0 4 67 0,2 8-32 16,2 2 79-16,-2 8-72 15,0-2-26-15,-2 0-55 16,3-2-46-16,-1-8 0 16,0-2-6-16,0-2 6 0,-2-6-7 15,0 0 7-15,0 0 0 16,0 0-12-16,0 0-10 15,0-10-23-15,0-8 0 16,0-4 19-16,0 0 17 16,0-4 10-16,0 8-1 15,8 0 0-15,-2 0-38 16,3 8 25-16,-1-2 1 16,2 7 12-1,-4 0 3-15,1 5-3 0,-1 0 22 16,-1 0 19-16,0 5-21 15,1 14 27-15,-1 1 8 16,-3 0-5-16,2 2 19 16,-2-6-69-16,-2-2 0 0,0 0-1 15,0-6-26 1,0-2-23-16,0 2-62 0,0-4-67 16,0-4-74-16,2 0-122 15,1 0-129-15</inkml:trace>
  <inkml:trace contextRef="#ctx0" brushRef="#br0" timeOffset="13670.39">10997 17708 603 0,'0'0'251'0,"0"0"-156"0,0 0 14 0,0 0 79 15,0 0-8-15,0 0-73 0,0 0 14 16,0 0-18-16,0 14 19 16,0 14 22-16,0 2-95 15,0 6 11-15,0-4-42 16,2-6-17-16,3 1 2 16,-1-5-3-16,1-8-62 15,2 0 28-15,-1-6-76 16,3-2 47-16,3-6-82 15,1 0-56-15,0 0-31 16,0-6-4-16,0-12 89 16,1 2 90-16,-3-3 18 15,-1 0 39-15,-2 2 41 16,-3 3 27-16,-1 6 56 0,0 2-21 16,-2 2 31-16,1 0 42 15,-3 4-87-15,2 0-22 16,3 0-31-16,4 8 60 15,-1 11 18-15,8 3-83 16,-1 1-13-16,2 4 77 16,-5-5-75-16,2 0 10 15,-5-4-17-15,-3-4-1 16,-3-2 13-16,-3-6-25 16,0-2 0-16,0-4 121 15,0 4-28-15,-5-4-1 0,-8 8-50 16,-5-2-23-16,-4 2-11 15,-5 6-8-15,-4 4-54 16,-3 0 44-16,3 4-128 16,-4 4-82-16,5-4-335 15,11-4-319-15</inkml:trace>
  <inkml:trace contextRef="#ctx0" brushRef="#br0" timeOffset="14502.72">14114 16415 209 0,'0'0'220'16,"0"0"-150"-16,0 0-70 15,0 0 0-15,0 0-7 16,0 0 7-16,0 0 45 16,0 4 30-16,2-4 51 15,-2 4 56-15,0-4-14 16,0 0 7-16,0 0-48 16,0 0-73-16,0 4 19 15,0-4-60-15,0 10-13 16,0 8-35-16,0 0-229 15,0-2-451-15</inkml:trace>
  <inkml:trace contextRef="#ctx0" brushRef="#br0" timeOffset="15821.24">20740 15512 317 0,'0'0'403'16,"0"0"-93"-16,0 0-143 15,0 0 69-15,0 0 40 16,0 0-86-16,0 0-27 15,-19-28-45-15,12 28-56 16,-5 0 49-16,2 0-46 16,-9 0-3-16,0 4 15 15,-8 10-77-15,-2 9 31 16,-2 4-22-16,-2 14-3 16,4 3 40-16,4 2-46 15,7 2 0-15,11 0 0 16,7-6 1-16,0-8-10 15,21-6 9-15,12-10-18 0,5-6-7 16,9-12-9 0,3 0-49-16,4-4-5 0,-4-14-73 15,-6-4-9-15,1-14-106 16,-14 10-342-16,-12-2-14 0</inkml:trace>
  <inkml:trace contextRef="#ctx0" brushRef="#br0" timeOffset="16606.29">20839 15418 927 0,'0'0'386'15,"0"0"-185"-15,0 0-62 0,0 0-31 16,0 0 17 0,0 0-48-16,0 0 49 0,19 72-5 15,-5-28-66-15,-3 1 22 16,-2 1-40-16,0-2-21 15,-2-4 14-15,-3-10-30 16,0-2-5-16,-1-6-21 16,-3-12 26-16,0-2-18 15,0-4-25-15,0-4 43 16,0 0-15-16,0 0 5 16,0-12-53-16,0-8 62 15,0-6-36-15,4-4 37 0,10 2-6 16,3-6 0-1,3 6-6-15,5 10-13 0,2 1 4 16,2 12-1-16,0 5 37 16,2 0-22-16,0 5 7 15,-2 12 0-15,-5-5 17 16,-1 2-17-16,-3 0-9 16,-7-10-5-16,-4 0 27 15,-4-4-14-15,-3 0 2 16,-2 0 27-16,0-8-22 15,0-9-6-15,-7 4-1 16,-4 3-23-16,2-3 48 16,3 9-23-16,-2 4-1 15,4 0 0-15,0 3 6 0,-1 15-6 16,3 1 0-16,2 2 0 16,0-1 6-16,0-4 3 15,11-6-9-15,7-6 0 16,5-4 23-16,3 0-23 15,5-10 0-15,2-12-1 16,4-4 2-16,-2-6 0 16,-1 0-1-16,-5 2 0 15,-7-2-6-15,-7 5-36 16,-10-3 29-16,-5 4 7 16,0 2 12-16,-7-4 30 15,-6 6-17-15,-1 4 7 16,3 6 39-16,5 4-65 15,-1 6 9-15,4 2-19 16,-1 6 35-16,4 20-15 16,0 10-10-16,0 0 0 15,0 8 8-15,7-8-8 0,6 0-35 16,3-5 26-16,0-8-92 16,-3-2-12-16,-7-3-175 15,-4-4-241-15,-2-8 39 0</inkml:trace>
  <inkml:trace contextRef="#ctx0" brushRef="#br0" timeOffset="16750.95">21382 15623 937 0,'0'0'521'0,"0"0"-365"0,0 0 57 16,0 0-70-16,0 0-23 16,0 0-76-16,0 0-42 15,149-61 32 1,-97 51-34-16,-1 2-30 0,0 2-94 15,-11 2-252 1,-15 0-366-16</inkml:trace>
  <inkml:trace contextRef="#ctx0" brushRef="#br0" timeOffset="17784.66">21893 15414 553 0,'0'0'306'16,"0"0"-34"-16,0 0-53 16,0 0-4-16,0 0 28 0,0 0-104 15,0 0-50-15,-45-6-5 16,29 30 12-16,3 6-18 15,4 2-78-15,7 4 20 16,2-1 2-16,0-2-15 16,11-6 4-16,5-1 3 15,2-14-12-15,3-2-4 16,0-6-9-16,1-4-56 16,-2 0 65-16,-2-4-21 15,-5-10-1-15,-3-7-16 16,-6 2 31-16,-2-3 1 15,0 0-13-15,-2-1 8 0,2 5-1 16,5 0 14 0,5 2-6-16,3 4 6 0,5 4 0 15,2 4 0-15,-2 4-16 16,3 0 4-16,-4 0-2 16,-1 6 28-16,0 6-14 15,-5 2 8-15,-2 0-8 16,-3-2 7-16,-6-2-7 15,-2-2-15-15,0-3 15 16,0-5 8-16,0 0-1 16,2 0-7-16,0 0-6 15,0 0-5-15,5 0-17 16,-1 0 0-16,6 0 27 16,3 9 1-16,1 8-12 0,-1 7 12 15,-1 6 5-15,-3 2 4 16,-2-2-9-16,0-6-2 15,-4-6 1-15,-3-6 2 16,-2-8 6-16,0-4 2 16,0 0-1-16,0-4 36 15,0-14-44-15,-7-8 0 16,0-4 16-16,2-4 8 16,3 0 18-16,2-2-8 15,0-1-34-15,0-1 34 16,7 2-34-16,11 2 0 15,2 4-13-15,2 0 13 16,1 8-24-16,-3 12 8 0,-3 2 6 16,-3 8-14-16,-1 0 23 15,1 8 1-15,-5 10 0 16,-5 0 6-16,-4 4-6 16,0 0 25-16,-2 0-6 15,-19-4 81-15,0-4-68 16,-2-2-22-16,5-2 30 15,7-6-40-15,7-4-17 16,4 0-68-16,0 0-104 16,9 0-91-16,9-10-316 15,1-2 51-15</inkml:trace>
  <inkml:trace contextRef="#ctx0" brushRef="#br0" timeOffset="17982.95">22556 15324 907 0,'0'0'344'15,"0"0"-173"-15,0 0 21 16,0 0-36-16,0 0-27 16,0 0-56-16,0 0 4 15,130-32 58-15,-79 20-76 16,2-2-21-16,-3 0-32 16,-10 6-6-16,-14-2-13 15,-13 8-153-15,-13 2-169 16,-13 2-221-16,-11 9 4 0</inkml:trace>
  <inkml:trace contextRef="#ctx0" brushRef="#br0" timeOffset="18151.43">22735 15316 504 0,'0'0'244'16,"0"0"-68"-16,0 0 138 16,0 0-11-16,0 0 3 0,0 0-125 15,0 0-54-15,24 70-16 16,-17-42-82-16,-5 4-19 15,-2 2-10-15,0 6-79 16,-11 1-74-16,-34 18-216 16,5-6-264-16,-4-9 91 0</inkml:trace>
  <inkml:trace contextRef="#ctx0" brushRef="#br0" timeOffset="18815.49">21937 15923 952 0,'0'0'627'16,"0"0"-474"-16,0 0-95 15,0 0 112-15,0 0-28 16,0 0-24-16,-105 121-62 15,70-71-19-15,-3 6 42 16,-5 2-35-16,1 6 1 16,-1 2-2-16,1-3-34 0,5 3 6 15,-1-4-15 1,4-2 7-16,0-2 6 0,1-1-13 16,2-7 0-16,0-2-4 15,2-6 4-15,-2 2 0 16,-1-4 0-16,3-10 0 15,4 2 6-15,-2-6-6 16,4-2 0-16,1 2-19 16,4-4 37-16,0-4-19 15,3 5 1-15,-1-5 0 16,1 4 3-16,-1-4-3 16,-3 8 0-16,0-4-22 15,-1 2 44-15,-1 2-22 0,0 0 0 16,0 6 0-1,-1 0 13-15,0 8-13 0,2 4-10 16,-1 5-7-16,4 1 29 16,-1 4-13-16,1 2 1 15,1 2 0-15,-2 0 6 16,0-4-6-16,5-4-6 16,-1-5-18-16,3-11 46 15,5-10-22-15,1-2 0 16,2-12 2-16,1-6-2 15,2-4-3-15,0 0-12 16,0 0-7-16,0-10 26 16,10-12-16-16,3-6-44 15,2-6-101-15,5-7-99 16,-4 10-443-16,-5 8-478 0</inkml:trace>
  <inkml:trace contextRef="#ctx0" brushRef="#br0" timeOffset="19865.38">20812 18262 104 0,'0'0'524'0,"0"0"-419"0,0 0-15 15,0 0 51-15,0 0 40 16,0 0 36-16,0 0-111 16,-6-39-3-16,6 33 56 15,0 2-43-15,0 0 33 16,0 4 17-16,0 0-61 15,0 0-16-15,0 0-72 16,0 4-2-16,4 18 37 16,11 6-4-16,3 11-22 15,0-1 4-15,0 0-28 16,-3-6-2 0,-3-6 0-16,-6-6-55 0,-2-4 23 15,-4-10-20-15,0-2 24 16,0-4 27-16,-10 0-9 0,-6 0 9 15,-4-14-30-15,2-8 8 16,3-6 15-16,3-6 8 16,3-6 0-16,7 0 2 15,2-1 4-15,0 1-6 16,5 4-68-16,11 11-17 16,1 0 84-16,3 13-20 15,2 2 15-15,3 10 6 16,1 0 0-16,6 0-1 15,-1 10-4-15,-2 8-9 16,0 8 14-16,-9 7 0 16,-5 0 13-16,-6 4 9 15,-9-1-4-15,0 4 25 0,-2-4-43 16,-18-2 7-16,-2-2 5 16,-3-6-3-16,4-4-9 15,0-5-36-15,7-10-101 16,14-7-159-16,0 0-288 15,0-22-316-15</inkml:trace>
  <inkml:trace contextRef="#ctx0" brushRef="#br0" timeOffset="20248.78">21205 18340 1189 0,'0'0'532'0,"0"0"-450"0,0 0-65 15,0 0 42-15,0 0-46 16,0 0-13-16,0 0 0 16,35 0 0-16,-18 0 24 15,2 0-24-15,-4 0 0 16,-1-6-12-16,-6-6 12 16,-1-2-29-16,-5 4-11 15,0-3-33-15,-2 4 59 16,0 0-37-16,-4 2-15 15,-11-4 66-15,-4 7 2 16,0 4 6-16,-2 0 6 0,-1 4 11 16,3 14 48-16,2 9-22 15,1 5-22-15,10 4 61 16,4-2-57-16,2-2-21 16,2-10-12-16,20-4 0 15,10-10-10-15,7-8-49 16,24-12-151-16,-9-14-284 15,-13-2-264-15</inkml:trace>
  <inkml:trace contextRef="#ctx0" brushRef="#br0" timeOffset="20747.95">21556 18205 834 0,'0'0'383'0,"0"0"-136"0,0 0-140 15,0 0 10 1,0 0 14-16,0 0-56 0,0 0 6 16,-67 107-45-16,63-75 18 15,4-6 12-15,0-4-66 16,0-8 0-16,9-4-6 16,13-10-27-16,10 0 32 15,3-6-105-15,5-12-119 16,0 0-27-16,-4-4-86 15,-5 8 79-15,-9-2 183 16,-4 10 76-16,-9 2 13 16,-5 4 44-16,-2 0 97 15,-2 10 77-15,0 8-61 16,0-2-61-16,5-2-52 0,4 0-56 16,4-6 25-16,7-4-13 15,1-4-12-15,3 0-1 16,-2-16-80-16,-4-2 2 15,-5-4-2-15,-6 8 80 16,-7-4 12-16,0 4-5 16,-5 0 15-16,-12-3 37 15,-5 8-41-15,-3 4 17 16,0 1-6-16,4 4-13 16,-2 0 54-16,5 0-41 15,7 9-6-15,5-1-23 0,6-3-36 16,4-5-113-16,18 0-201 15,0 0-556-15</inkml:trace>
  <inkml:trace contextRef="#ctx0" brushRef="#br0" timeOffset="21744.7">22030 18031 472 0,'0'0'292'0,"0"0"-81"0,0 0-62 0,0 0-20 0,0 0-25 0,0 0-23 16,0 0-27-16,-10 4 35 15,10 18 104-15,4 6-81 0,8 2-30 16,-2 6-8 0,1 0-46-16,3 0 24 0,-3 3-26 15,-2-7-16-15,0-6 5 16,-2-8-15-16,-1-8-40 16,-4-2 15-16,-2-4-67 15,2-4 29-15,-2 0-12 16,5 0-8-16,-3-8 14 15,3-4-113-15,-3-6 59 16,-2 4 94-16,0-4 1 0,0 8-8 16,-18 2 24-1,-7 3 12-15,-4 5 105 16,-2 0-1-16,-2 18 14 0,6 9 40 16,5 1-44-16,6 8-30 15,12-6-58-15,4 0-16 16,0-6-1-1,20-6-9-15,6-10-6 0,5-8-11 16,4 0 17-16,2-4-22 16,1-10-30-16,0-8-14 15,3 0 18-15,-4 0-12 16,-1-2-42-16,-5 4 100 16,-6 2 4-16,-10 4-7 15,-6 0 13-15,-9 6 2 16,0-2 19-16,0 1-16 15,0 4 11-15,-12-3 91 16,0 8-62-16,-2 0 19 0,-1 4-32 16,3 10 2-16,3 4 43 15,5 4-85-15,4-4 0 16,0-4 0-16,0-2 9 16,8-8-7-16,11-4-2 15,3 0 0-15,4-8-30 16,1-10-45-16,2-4-48 15,-4 4 66-15,-3 4-55 16,-4 1 40-16,-5 4 6 16,-4 5 66-16,-5 4-14 15,-1 0 30-15,1 0-12 16,-1 13 145-16,3 6-52 16,5-5-12-16,3-2-63 0,1-2-21 15,6-2-1 1,-2-8-25-16,12 0-160 0,-4-8-137 15,-6-6-434-15</inkml:trace>
  <inkml:trace contextRef="#ctx0" brushRef="#br0" timeOffset="21918.04">22871 18290 310 0,'0'0'1254'0,"0"0"-1075"0,0 0-165 16,0 0 14-16,0 0-28 16,0 0-20-16,120-41-510 0,-96 27-142 15</inkml:trace>
  <inkml:trace contextRef="#ctx0" brushRef="#br0" timeOffset="22263.89">23167 18111 1229 0,'0'0'225'15,"0"0"-120"-15,0 0 67 16,0 0 10-16,0 0-111 16,0 0-70-16,-84 116 53 15,84-89-53-15,0-1 9 0,2-8 21 16,17-8-31-16,8-6 0 15,7-4-4-15,-1-4-109 16,2-10-90-16,-6-8-88 16,-4-1-43-16,-13 1 67 15,-10 0 124-15,-2 4 40 16,-7 4 103-16,-15-4 13 16,-3 6 211-16,1 2 9 15,-1 2-52-15,0 5-1 16,8 3-79-16,1 0-27 15,7 0-74-15,5 0-48 0,4 0-70 16,2 3-208-16,11-3-200 16</inkml:trace>
  <inkml:trace contextRef="#ctx0" brushRef="#br0" timeOffset="22645.5">23352 18107 940 0,'0'0'408'0,"0"0"-255"16,0 0-41-16,0 0 73 16,0 0-45-16,0 0-68 15,0 0-53-15,33 62-19 16,-33-62 0-16,0 0 7 16,0 0 1-16,-2 0-8 15,-7 0-25-15,-2-7-28 0,0-8 24 16,6-7-24-16,5 0-108 15,0-2 78-15,7-2-42 16,13 0-30-16,3 2 10 16,-2 6 120-16,0 6 25 15,-5 8 87-15,-3 4 15 16,0 0 53-16,-2 12-30 16,-2 2-24-16,0 4-53 15,-2 0-25-15,0-4-6 16,-1-2-17-16,3-6-87 15,7-6-13-15,17 0-179 16,-4-6-118-16,-2-8-297 0</inkml:trace>
  <inkml:trace contextRef="#ctx0" brushRef="#br0" timeOffset="23029.6">23657 17808 1227 0,'0'0'341'0,"0"0"-109"15,0 0-95-15,0 0-54 16,0 0-44-16,0 0-1 16,0 0 39-16,14 71-51 15,-5-45-1-15,-3-4 63 16,3-2-56-16,0-4-8 16,2-2-24-16,5-4 7 0,1-6-5 15,2 0-2 1,0-4 0-16,-3 0-11 15,-3 0 11-15,-3 4-6 16,-4 6-2-16,-6 8 8 0,0 8 22 16,0 6 7-16,0-2-17 15,0 2 67-15,-6-6-79 16,0-8 1-16,2-4-1 16,-2 1 1-16,-3-8-8 15,-5 1 7-15,-3-2-42 16,-4-2 5-16,1 0-39 15,1-4-23-15,5 0-16 16,7 0-62-16,7 0 14 16,12-8-127-16,9-6-471 0</inkml:trace>
  <inkml:trace contextRef="#ctx0" brushRef="#br0" timeOffset="23279.08">24120 17981 1227 0,'0'0'402'0,"0"0"-325"0,0 0-27 16,0 0 115-16,0 0-102 16,150-75 4-16,-94 56-66 15,2-2 12-15,-6 3 14 16,-6 8-27-16,-15 6-25 0,-13 4-79 15,-12 0-103 1,-6 0-90-16,0 8-234 0,-13 2 182 16</inkml:trace>
  <inkml:trace contextRef="#ctx0" brushRef="#br0" timeOffset="23462.31">24442 17929 713 0,'0'0'654'0,"0"0"-530"15,0 0-29-15,0 0 150 16,0 0-109-16,13 116-58 16,-11-76-20-16,0-2-56 0,-2 1-2 15,2-6 0 1,6-1 0-16,2-10-14 0,8-4-16 16,20-4-112-16,-6-5-201 15,-1-9-396-15</inkml:trace>
  <inkml:trace contextRef="#ctx0" brushRef="#br0" timeOffset="23795.64">24669 18111 1213 0,'0'0'280'15,"0"0"-236"-15,0 0 68 16,0 0 28-16,0 0-76 15,0 0 11-15,118-8-19 16,-101 16 14-16,-3 10 34 16,-7 0-67-16,-5 4 22 0,-2 0-29 15,0-4-20-15,-11 0 27 16,-3-4-37-16,1-6 6 16,7-8-23-16,1 0 2 15,5-8-13-15,0-20-14 16,15-2 8-16,10-2 25 15,6-4-39-15,3 4-52 16,-3 2 6-16,0 8-122 16,4 14-118-16,-8 6-41 15,-6 2-121-15</inkml:trace>
  <inkml:trace contextRef="#ctx0" brushRef="#br0" timeOffset="24417.71">25250 18097 1109 0,'0'0'264'0,"0"0"-109"16,0 0 23-16,0 0 16 15,0 0-28-15,0 0-109 16,0 0-23-16,-62-48 43 16,39 48-24-16,-1 4 14 15,-3 14-23-15,5 0 8 16,0 4 33-16,7 4-85 15,5-1 0-15,8-4-11 16,2 0 20-16,6-12-16 0,21 0 7 16,7-9-24-16,4 0-18 15,4-9-78-15,-4-9-14 16,-7 6 54-16,-11-2-53 16,-9 8-48-16,-11-2 73 15,0 4 9-15,0 4 35 16,-6 0 29-16,-3 0 35 15,2 0 80-15,4-4-53 16,3 4-4-16,0-4-23 16,0-2-40-16,3-6 28 15,13 2-61-15,-1-4 40 16,5-2 31-16,-2 2 4 16,2 8 20-16,-2-2 8 0,-3 8 20 15,-1 0 78 1,-1 4-52-16,-1 14-5 0,-4 0 47 15,1 8-71-15,-5-6 7 16,-2 2-44-16,-2-10-10 16,0 2 0-16,0-10 0 15,0-4-96-15,6 0 34 16,0 0-64-16,5-8-27 16,7-10-30-16,7-8 112 15,-1 6 24-15,5-2-30 16,0 6 37-16,-5 6 40 15,-3 6 1-15,-6 4 34 16,-3 0-16-16,-6 8-3 0,-1 6 0 16,-1 4-16-16,0-4-158 15,3-2-172-15</inkml:trace>
  <inkml:trace contextRef="#ctx0" brushRef="#br0" timeOffset="25660.31">25957 18260 15 0,'0'0'946'0,"0"0"-697"16,0 0-133-16,0 0 68 15,0 0 36-15,0 0-116 16,0 0-2-16,-7-15 30 16,7-3-60-16,-2-7 32 15,2-8-67-15,-3-7 11 0,-1 0 25 16,-3-4-60-1,1-2 16-15,-3-2-29 16,4-2 0-16,3 1-23 0,2-1 20 16,0 2-44-16,0 4-26 15,5 8-80-15,6 18 94 16,2 12-67-16,1 6 6 16,1 14 112-16,-1 18-5 15,-4 8 13-15,-1 8 9 16,-9 6-2-16,0-5 6 15,0-7-13-15,-2-8 0 0,-5-10 76 16,3-8-75-16,2-6 15 16,2-2 11-1,0-2-27-15,0-2 14 0,11 0-12 16,9-4-2-16,5 0 60 16,2 0-38-16,4-4-3 15,-5-6-19-15,-2-2-19 16,-5 2 18-16,-9-2-51 15,-3 6 34-15,-7-2 18 16,0 2 1-16,0 2-1 16,0 0 13-16,0 4-4 15,0 0 7-15,-7 0-16 16,-1 14 0-16,1 8 39 16,2 4-29-16,3 2 18 15,2-2-9-15,0 0-9 0,0-8-10 16,5-8-7-16,-1-2-39 15,1-8 27-15,-3 0-74 16,2 0-67-16,1 0 33 16,1-12-3-16,1-2 47 15,0-4 47-15,4 4 13 16,3 2 13-16,1-2 20 16,7 4 12-16,1 2 14 15,1 4-1-15,-2 4 20 16,-1 0-8-16,-6 12-34 15,-4 6 100-15,-6 0-60 16,-5 0 7-16,0 4-7 16,0-8-37-16,0-4 14 15,-2-6-30-15,2-4-15 16,0 0 4-16,0 0 11 0,4-4-38 16,13-14-2-16,4 0 40 15,1 0-13-15,1 0-15 16,-6 4-11-16,-6 2 23 15,-2 12 16-15,-7 0-18 16,3 0 18-16,-3 4 63 16,2 10 31-16,3-2-62 15,2-2-31-15,4-6 46 16,6-4-46-16,-2 0 25 16,3 0-26-16,-5-4-45 15,-1-10 37-15,-5 4 1 16,-7-2 7-16,-2 8 6 15,0-2 35-15,0 6-10 16,0 0 15-16,0 0-27 0,-7 6 39 16,-1 12-24-16,4-2-34 15,1 2 69-15,3 0-60 16,0-8 0-16,0-2-9 16,11-4 1-16,6-4 11 15,6 0-12-15,0 0 0 16,-1-14-16-16,-3-2 13 15,0-2-4-15,-8 4 7 16,-2 4 0-16,-5 2 22 0,-1 4-15 16,-1 4-6-1,-2 0 75-15,2 0-48 0,2 0-21 16,1 0-7-16,6 10 1 16,0-6 44-16,0 4-45 15,-1-4 0 1,-4 0 4-16,-2-2-4 0,-4-2-1 15,0 4-55-15,0-4-63 16,0 4 35-16,0-4-133 16,-14 4-275-16,1-4-298 0</inkml:trace>
  <inkml:trace contextRef="#ctx0" brushRef="#br0" timeOffset="30174.36">12134 15061 1077 0,'0'0'587'16,"0"0"-466"-16,0 0-115 15,0 0 54-15,0 0 28 16,0 0-35-16,-13-14 17 16,7 10-69-16,2 0 27 15,0 2 28-15,-5 0-17 16,0-2 39-16,-2 0-41 15,-4-2 19-15,-2 2 39 0,-5-2-86 16,-2 2 19 0,-5-4-16-16,-6 2 0 0,-6 2 38 15,-1 0-48-15,-3 0 10 16,1 2-5-16,0 2-7 16,1 0 0-16,-1 0 0 15,1 0 6-15,1 6 0 16,-2 4-6-16,-2 2 0 15,2 2-4-15,-1 2 5 16,3 2-2-16,-1 0 0 16,1 4 1-16,0-2-21 15,-1 6 21-15,6-4 0 0,1 1 6 16,5-1-6 0,0 4-7-16,2 2-4 0,2 4 11 15,4 0 0-15,4 2 0 16,5 2 0-16,3 4-13 15,5 0 13-15,2 10-7 16,4 4-1-16,0 9 8 16,0 3 6-16,4 0-6 15,13 0 0-15,8 2-19 16,6-5 32-16,7-1-13 16,2 0 0-16,7-4 0 15,0-2 4-15,4-4-4 16,2-8-9-16,3-7 8 15,2-5-27-15,7-10 28 16,4-4-15-16,4-4 15 0,7-2 26 16,5-8-26-16,4-4 0 15,3 0-1-15,-3 0 17 16,-5 0-16 0,-1-8 0-16,-8 2 1 0,-3-2 8 15,-5 0-9-15,2-2-3 16,-3-7-14-16,2-2 34 15,-1-7-13-15,-3-5 13 16,-4-5 6-16,-2-6 61 16,-7-2-71-16,-6 0-4 15,-9-8 49-15,-7 2-47 16,-10 0 17-16,-5-3-18 16,-8 3 4-16,-6 2 43 0,0 2-57 15,0 2 0-15,-13 4 70 16,-1 4-70-16,2 0 26 15,-7 6-26-15,4 2 0 16,-3 6 19-16,-5-1-19 16,4 1 0-16,-6 4-14 15,-2 2 31-15,1 6-11 16,-1-4-6-16,1 4 1 16,1 2 26-16,3 4-27 15,1-4 0-15,4 4-13 16,1 2 34-16,1 2-20 15,3-4-1-15,1 4 0 0,5-4 16 16,-1 4-16 0,2 0-3-16,1 0-21 0,1 0 45 15,1 0-21-15,0 0 1 16,2 0 0-16,0 0 23 16,0 0-24-16,0 0-6 15,0 0-15-15,0 0 42 16,0 0-20-16,-2 0-1 15,0 0 0-15,0 0 9 16,2 0-9-16,0 0-13 16,0 0-2-16,0 0 30 15,0 0-15-15,0 0 0 16,0 0 0-16,0 0 9 16,0 0-9-16,0 0-8 15,0 0-19-15,0 0 54 0,0 0-33 16,0 0 6-16,0 0 0 15,0 0 3-15,0 0-3 16,0 0-6-16,0 0-11 16,0 0 34-16,0 0-22 15,0 0 5-15,0 0 0 16,0 0-6-16,0 0 6 16,0 0-43-16,0 0 31 15,0 0-50-15,0 0 22 16,0 0-67-16,0 0-39 15,0 0 0-15,0 0-93 16,0 0-85-16,0 0 34 16,-3 8-52-16,-1 0 13 15,0-2 15-15,-1 0-243 0</inkml:trace>
  <inkml:trace contextRef="#ctx0" brushRef="#br0" timeOffset="32538.72">10868 15570 614 0,'0'0'283'0,"0"0"-86"0,0 0-67 15,0 0 40 1,0 0-6-16,0 0-33 16,0 0 25-16,0-36-52 0,0 36-10 15,0 0 49-15,0 0-71 16,0 0-11-16,0 0 13 16,0 0-34-16,-2 0 50 15,0 0-54-15,0 0 3 16,-1 0 31-16,-4 0-63 15,1 0 4-15,-5 0-11 16,-1 0 7-16,3 0 0 16,-1 0-6-16,-4 0 10 15,-4 0-5-15,-11 0-6 16,-14 0-8-16,-16 0-15 16,-17 9 23-16,-13 0 10 0,-30 1-10 15,-27 7 0-15,-42-8 12 16,-14 1-12-16,-6-3-2 15,15-5-8-15,12-2 10 16,-1 0-9-16,-3 0 11 16,0 0-2-16,4-5 16 15,3 0-16-15,0-4 0 16,4 1 0-16,9-2 0 16,6 1 2-16,17-4-2 15,6 3 0-15,7-2 8 16,22 2-8-16,18 2-1 15,20 0-8-15,5 2 9 16,-12 0 5-16,-9 0-5 0,-9 0 0 16,5-2 7-16,3 2-7 15,5 6-1-15,6-4-9 16,5 4 10 0,8 0 1-16,6-4-1 0,10 4 0 15,8 0 0-15,9 0 2 16,6 0-2-16,8 0 0 15,3 0 1-15,8 0-1 16,2-4 0-16,2 4 0 16,0 0 3-16,0 0-3 15,0 0-2-15,0 0-7 16,0 0 9-16,0 0 5 16,0 0-5-16,0 0 0 15,0 0-3-15,-2 0 9 16,0 0-12-16,-3 0 4 15,1 0-63-15,-3 0-103 16,-4 0-128-16,0 8-238 0,-5-4-237 0</inkml:trace>
  <inkml:trace contextRef="#ctx0" brushRef="#br0" timeOffset="33287.74">2557 14315 41 0,'0'0'1293'0,"0"0"-985"16,0 0-255-16,0 0-52 15,0 0 69-15,0 0-60 16,0 0 22-16,-15 107-22 16,15-49-9-16,7 8 26 15,-1 4-27-15,1-4 0 16,-1 0-15-16,2-12 30 16,-2-5-15-16,0-11 0 15,-1-12 0-15,-3-8-1 16,0-6-84-16,-2-12-46 15,0 0 96-15,0 0-4 16,0-8-70-16,0-24-253 0,0-4 29 16,0 1-323-16</inkml:trace>
  <inkml:trace contextRef="#ctx0" brushRef="#br0" timeOffset="33837.56">2539 14283 910 0,'0'0'146'15,"0"0"-121"-15,0 0 96 0,0 0 39 16,0 0-46-16,0 0-58 16,0 0-8-16,134-70 58 15,-85 70-48 1,7 0 4-16,2 14 28 15,-5 16-56-15,-4 12 3 0,-10 14-30 16,-14 3 3-16,-8 7 15 16,-17 2-25-16,0-2 0 15,-19-2-4-15,-12-6 27 16,-9-4-14-16,-6-7-9 16,-3-7 0-16,-1-8-15 15,8-8 15-15,5-8-5 0,10-10-15 16,8-4 27-1,11-2-14-15,6 0-46 0,2-12-64 16,0-6 48-16,8-8-27 16,13-5 36-16,6 0 51 15,4-1 9 1,6-5 0-16,3 3 1 0,5 2-1 16,4 4 44-16,2 2-38 15,1 4 17-15,-6 4 32 16,-3 6-33-16,-10 6 32 15,-9 6-54-15,-6 0 2 16,-9 0 2-16,-2 2 5 16,0 14-9-16,-3 2 66 15,1 4-46-15,-1 0 13 16,0-4-33-16,4 0-5 16,0-6-4-16,3-2-114 0,-1-6-151 15,-6-4-392-15</inkml:trace>
  <inkml:trace contextRef="#ctx0" brushRef="#br0" timeOffset="34025.41">3183 14350 1320 0,'0'0'67'0,"0"0"-67"0,0 0-16 0,0 0 3 16,0 0 13-16,114 32-194 16,-81-27-354-16</inkml:trace>
  <inkml:trace contextRef="#ctx0" brushRef="#br0" timeOffset="34336.65">3500 14301 1129 0,'0'0'352'0,"0"0"-249"15,0 0 150-15,0 0-114 16,0 0-48-16,0 0-35 16,0 0-46-16,-105 85 5 15,105-57-15-15,0-1-14 16,12-4-6-16,11-3 20 16,11-9-15-16,4 0 8 15,2-1 14-15,0-6-19 0,-7 2 3 16,-8 4-1-1,-9 6-3-15,-12-4 13 0,-4 6 0 16,-8 2 48-16,-19 0-9 16,-9 0 20-16,0 0-56 15,0-4 17-15,7-4-18 16,10-6-2-16,7-6-84 16,12-2-85-16,0-20-380 15,14-4-186-15</inkml:trace>
  <inkml:trace contextRef="#ctx0" brushRef="#br0" timeOffset="34586.54">3752 14167 1475 0,'0'0'536'16,"0"0"-498"-16,0 0-32 15,0 0 29-15,0 0-2 16,0 0 86-16,35 102-69 15,-28-54-7-15,-1 3 2 16,-4-1-30-16,1-2 5 16,-3-8-20-16,0-6-43 15,5-8 23-15,-1-10-105 16,3-6-110-16,9-10-46 16,-3 0-39-16,0-8-214 0</inkml:trace>
  <inkml:trace contextRef="#ctx0" brushRef="#br0" timeOffset="34771.91">3569 14570 1064 0,'0'0'517'16,"0"0"-512"-16,0 0 35 15,0 0-40-15,120-36 173 16,-44 0-86-16,9-7-39 15,2-3-48-15,11-18-107 16,-25 12-390-16,-22 8-305 0</inkml:trace>
  <inkml:trace contextRef="#ctx0" brushRef="#br0" timeOffset="35152.93">4146 14016 1018 0,'0'0'499'0,"0"0"-403"16,0 0-71-16,0 0-6 16,0 0 160-16,0 0-50 15,0 109-51-15,0-57 23 16,0-2-36-16,5 2 6 16,3-4-71-16,1-6 12 15,5-6 0-15,1-5-12 16,5-13-14-16,3-13-31 15,1-5-23-15,7 0 50 16,0-14-65-16,3-12-82 16,0-3 95-16,-8-2-3 0,-6 5 70 15,-4 4 3-15,-10 8 58 16,-3 6 93-16,-1 6-31 16,-2 2-54-16,0 0 41 15,0 0-106-15,2 6-1 16,2 10 12-16,1 4 1 15,2 2 35-15,2 0-48 16,-3-4-62-16,-2-1-85 16,-4-10-332-16,0-3-315 0</inkml:trace>
  <inkml:trace contextRef="#ctx0" brushRef="#br0" timeOffset="35328.36">4420 14097 1079 0,'0'0'778'0,"0"0"-602"16,0 0-50-16,0 0-37 15,0 0-64-15,0 0 27 16,0 0-52-16,53-24-109 16,-28 24-169-16,-3 0-533 0</inkml:trace>
  <inkml:trace contextRef="#ctx0" brushRef="#br0" timeOffset="35970.83">4761 13939 1094 0,'0'0'741'0,"0"0"-656"16,0 0-74-16,0 0 0 15,0 0 11-15,0 0 153 16,0 0-125-16,20 140 19 16,-11-98-12-16,0 2-35 15,-3-6 33-15,-1-2-50 16,-1-10-4-16,0-4 11 0,2-8-12 16,-6-6-104-16,0-2-23 15,0-6 87-15,0 0 3 16,-6-14 1-16,-9-8 36 15,-3-6 22-15,1-6-2 16,-4-10 7-16,6-4 11 16,-1-2-5-16,8-4 61 15,5-1-62-15,3 3-31 16,0 2-2-16,23 4 1 16,5 10-9-16,3 8 1 15,6 12-12-15,-6 10 0 16,0 6 20-16,-4 0 0 0,-8 10 3 15,0 10-3 1,-11 6 0-16,-4 4 24 0,-4 0-18 16,0 0 62-1,0-4-56-15,-4-4-12 0,2-4 0 16,2-4-15-16,0-4-87 16,0 1-39-16,9-1-26 15,7-1 104-15,1 1 5 16,1 4 41-16,-5 7 16 15,-5-3 2-15,-6 4 47 16,-2 2 70-16,0 0-23 16,-14-2 76-16,-6-2-82 15,-4 0-23-15,1-4-2 16,3-2-64-16,7-4 0 16,6-4-62-16,7-4-207 0,0-2-301 15,7 0-199-15</inkml:trace>
  <inkml:trace contextRef="#ctx0" brushRef="#br0" timeOffset="36235.28">5309 13812 1460 0,'0'0'638'0,"0"0"-546"0,0 0-3 16,0 0 73-16,0 0-127 15,0 0-7-15,0 0-17 16,-38 116-5-16,31-72 50 0,1 0-48 16,4-5-7-16,2-7-1 15,0-6 9-15,4-10-18 16,19-8-3-16,8-8-57 16,11 0 43-16,6-18-117 15,8-12-59-15,11-22-84 16,-16 5-260-16,-15 7-101 15</inkml:trace>
  <inkml:trace contextRef="#ctx0" brushRef="#br0" timeOffset="36485.39">5124 13892 1264 0,'0'0'270'15,"0"0"-215"-15,0 0 159 16,0 0-20-16,0 0-77 16,0 0-17-16,138-90-78 15,-86 60 23-15,1 2-44 16,-2 2 12-16,-5 6-26 16,-5 6-142-16,-12 10-154 15,-14 4-195-15,-6 4-43 16,-9 12-8-16</inkml:trace>
  <inkml:trace contextRef="#ctx0" brushRef="#br0" timeOffset="36602.87">5412 13860 80 0,'0'0'399'0,"0"0"-175"0,0 0-29 15,0 0 52 1,0 0-4-16,0 0-41 0,0 0-177 16,-21 44-12-16,59-60 49 15,27-14-62-15,-7 2-96 16,-9 4-426-16</inkml:trace>
  <inkml:trace contextRef="#ctx0" brushRef="#br0" timeOffset="37102.69">5710 13673 1205 0,'0'0'506'0,"0"0"-410"15,0 0-74-15,0 0 91 0,0 0 24 16,0 0-48-1,2 105 16-15,-2-67-70 0,0-2-16 16,0-2 26-16,0-6-35 16,0-6-20-16,0-8-11 15,-2-6-100-15,2-4 10 16,-3-4 6-16,1 0 42 16,0-12 23-16,2-6 11 15,0-6 29-15,0-4 1 16,0-4 42-16,0-2 65 15,0 0-79-15,0-2-11 16,0 1 44-16,0-1-61 0,2 4 2 16,10 5-3-1,1 6 0-15,0 7-6 0,3 8-19 16,-3 6-25 0,-1 0 50-16,-1 9-28 0,-3 10 28 15,-3 9 12-15,-2 7 12 16,-3 1 88-16,0 2-83 15,-16-2-2-15,0-2 47 16,0-4-42-16,8-8 2 16,1-6-26-16,7-4-7 15,0-4-2-15,0 0-19 16,15-8-12-16,17 2 7 16,7-2 13-16,11 0 6 15,8-8-52-15,22-16-13 16,-13 2-407-16,-16 2-489 0</inkml:trace>
  <inkml:trace contextRef="#ctx0" brushRef="#br0" timeOffset="37350.81">5933 13604 1023 0,'0'0'492'16,"0"0"-383"-16,0 0 28 0,0 0 48 16,0 0-11-1,0 0-139-15,144-87-33 16,-88 59 40-16,-2 2-40 0,-6 4-4 16,-13 6-2-16,-14 8-135 15,-19 8-112-15,-2 0-404 16,0 8 61-16</inkml:trace>
  <inkml:trace contextRef="#ctx0" brushRef="#br0" timeOffset="37550.66">6185 13487 601 0,'0'0'364'16,"0"0"-166"-16,0 0 69 15,0 0 120-15,0 0-138 0,25 117-101 16,-19-71-20-16,-4 2-100 15,2 0-10-15,-1-4-18 16,-3 4-154-16,0-12-361 16,0-10-437-16</inkml:trace>
  <inkml:trace contextRef="#ctx0" brushRef="#br0" timeOffset="38067.19">5433 14337 1204 0,'0'0'697'16,"0"0"-619"-16,0 0-77 16,0 0 121-16,0 0-88 15,0 0-33-15,0 0 26 16,14 118-18-16,3-67 38 15,6 5-16-15,4 4 2 0,8-2 60 16,8-4-84-16,1-5 1 16,8-7 18-16,6-12-28 15,7-6 12-15,8-12-12 16,14-8 0-16,25-4 37 16,21-8-26-16,-8-10-11 15,-19-4 24-15,-19 4-8 16,-27 1-32-16,3-1-26 15,-5 3-62-15,-16 2 103 16,-15 1-27-16,-13 6 28 16,-12 6 28-16,-2 0-26 15,-2 0-2-15,-19 4-147 16,-12 14-147-16,4 1-110 16,4-1-527-16</inkml:trace>
  <inkml:trace contextRef="#ctx0" brushRef="#br0" timeOffset="38317.72">6771 14582 529 0,'0'0'798'0,"0"0"-614"0,0 0 84 0,0 0 37 15,120 24-131 1,-98-2-45-16,-8 8-36 0,-12 12-39 16,-2 10-16-1,-34 11-38-15,-68 35-64 0,3-14-110 16,-7-16-639-16</inkml:trace>
  <inkml:trace contextRef="#ctx0" brushRef="#br0" timeOffset="40350.96">2468 16096 804 0,'0'0'783'0,"0"0"-611"15,0 0-128-15,0 0 41 16,0 0-27-16,0 0-30 15,0 0-3-15,2 108 8 16,10-54 17-16,-1 4-23 16,0 5 5-16,-2-9 7 15,0-2-25-15,-3-12-8 16,-1-4-6-16,-1-10-33 16,1-6-47-16,-3-4-154 15,0-16-71-15,1 0-197 16,-3 0 122-16</inkml:trace>
  <inkml:trace contextRef="#ctx0" brushRef="#br0" timeOffset="40587.97">2740 15905 819 0,'0'0'803'15,"0"0"-600"-15,0 0-177 16,0 0 62-16,0 0 20 15,0 0-70-15,0 0 32 16,56 31-11-16,-31 9-23 16,-2 10 52-16,4 2-62 15,-2 4 7-15,-5 0-33 16,-2-2-12-16,-4-8-21 16,-6-6-186-16,-8 0-123 15,0-9-260-15,-11-9-221 0</inkml:trace>
  <inkml:trace contextRef="#ctx0" brushRef="#br0" timeOffset="41131.71">2466 16419 159 0,'0'0'1058'0,"0"0"-939"0,0 0-88 15,0 0 16-15,143-99 61 16,-76 67 26-16,6-4-90 16,1 2-14-16,-10 6-30 15,-8 6-60-15,-18 4 17 16,-13 4-48-16,-12 6 67 16,-9 4 24-16,-4 4 72 15,0 0 79-15,0 0-7 16,0 0-29-16,0 0-31 15,0 0-84-15,0 12 0 16,2 12 56-16,4-2-39 16,4 6 11-16,1-4-17 15,0-4-11-15,0-4 12 16,0-6-12-16,1-6-50 16,-3-4 1-16,1 0-20 0,4 0 46 15,-3-18 1-15,2-4-10 16,-1 0 32-16,-4-6-35 15,1 6 10-15,-4-4 25 16,-3 8 0-16,1 4 58 16,-3 6 3-16,0 4 31 15,0 4 18-15,2 0-110 16,4 0-20-16,5 10 19 16,5 6 2-16,7 6 28 15,3 0-23-15,0-4-6 16,1 0-40-16,11-12-202 15,-9-2-394-15,-4-4-327 0</inkml:trace>
  <inkml:trace contextRef="#ctx0" brushRef="#br0" timeOffset="41463.82">3551 15905 1292 0,'0'0'335'0,"0"0"-214"0,0 0 80 15,0 0 16-15,0 0-114 16,0 0 10-16,0 0-97 16,-60-22-1-16,49 40 37 15,2 4-52-15,5 5-5 16,4-4-12-16,0 2-6 16,13-1 22-16,9-2-53 15,7 0 3-15,3 4 49 16,-1-4-64-16,-2 6 12 0,-8 2 37 15,-7-6-53-15,-9 6 62 16,-5-8-16-16,0 0 24 16,-21-2 26-16,-4-4-26 15,2-6 0-15,0-6-6 16,5-4 5-16,9 0-86 16,9-36-207-16,16-4-243 15,8-4 19-15</inkml:trace>
  <inkml:trace contextRef="#ctx0" brushRef="#br0" timeOffset="41946.77">3868 15829 1056 0,'0'0'566'0,"0"0"-348"0,0 0-48 16,0 0 68-16,0 0-109 16,0 0-119-16,0 0 24 15,-70-10-34-15,61 28-1 16,3 6-14-16,2 2-3 15,4 2 6-15,0 2-32 16,0-3-21-16,6 1 50 16,9 2-46-16,3-2-3 15,-1 2 15-15,-2-4 0 16,-7 2 40-16,-6-6-15 16,-2 0 2-16,0-4 22 15,-6-4 2-15,-11-2 8 0,-4-2 19 16,1-6-23-16,5-4-6 15,-1 0-26-15,7-4-77 16,5-18 40-16,4-6-51 16,0-6 44-16,13-8 3 15,11 2-16-15,5-4 83 16,7 4-23-16,-3 4 23 16,5 5 44-16,-7 8 23 15,-2 6 23-15,-4 7 9 16,-9 10-17-16,-5 0 6 15,-3 0-54-15,-2 0-33 16,-4 0 92-16,2 6-65 16,-2 6 6-16,3 2 0 15,-3 4-34-15,2-5 0 16,-2-4-122-16,-2 0-172 0,0-9-236 16,0 0-167-16</inkml:trace>
  <inkml:trace contextRef="#ctx0" brushRef="#br0" timeOffset="42099.91">3981 15731 1386 0,'0'0'285'0,"0"0"-229"0,0 0-42 0,0 0 5 0,0 0-19 15,0 0-221 1,136 0-443-16</inkml:trace>
  <inkml:trace contextRef="#ctx0" brushRef="#br0" timeOffset="42696.2">4213 15651 606 0,'0'0'393'0,"0"0"-319"15,0 0 2-15,0 0 14 16,0 0 52-16,0 0-20 16,0 0 121-16,62 80-47 15,-55-50-130-15,-3 2-66 16,-2-10 48-16,-2-8-48 0,0-2-28 16,0-6-35-1,0-6-150-15,0 0 169 0,0-4-100 16,0-10-58-16,-2-8 184 15,0 0 2-15,2 4 16 16,0 0 35-16,0 0-7 16,2 4 24-16,14 0-52 15,1 6 10-15,6 8-2 16,0 0-7-16,0 0 6 16,0 0 1-16,-3 0 1 15,-3 0 0-15,0 0-9 16,-7-4-31-16,2-2 20 0,-5 0 14 15,-5 0-3-15,0 2 49 16,-2 0 47-16,0 4 45 16,0 0-59-16,0 0-69 15,0 8 36-15,4 10-17 16,10 12 12-16,6 6-22 16,6 4 12-16,6-4 21 15,1-4-55-15,-4-6-3 16,-6-8-26-16,-11-4 29 15,-9-6-27-15,-3-3 27 16,-9-5 11-16,-24 0 49 16,-14 0-60-16,-9 0-2 0,-2 0-8 15,7 0 10-15,15 0-67 16,14-9-243-16,15-3-504 0</inkml:trace>
  <inkml:trace contextRef="#ctx0" brushRef="#br0" timeOffset="43079.65">4814 15466 808 0,'0'0'247'0,"0"0"-71"0,0 0 71 16,0 0-125-16,0 0-45 16,0 0 52-16,0 0-110 15,-64 77 26-15,64-50-45 16,0 0 10-16,11-4-20 16,9-2 7-16,2-3 3 15,1-8-20-15,-4 0 17 16,-3-2-5-16,-3 0 8 15,-8-4 0-15,-2 2 24 16,-3 2-1-16,0 0 68 16,-21 6 119-16,-3 0-141 15,-3 0-45-15,0 0-24 16,5-2-3-16,8-4 2 16,14-8-200-16,0 0-469 0,0 0-18 0</inkml:trace>
  <inkml:trace contextRef="#ctx0" brushRef="#br0" timeOffset="43528.79">4995 15615 639 0,'0'0'806'16,"0"0"-640"-16,0 0 20 16,0 0 5-16,0 0 31 15,56 142-138-15,-38-98-46 16,-1 2-33-16,-3 2 8 15,-8-7 18-15,-3-9-30 0,-3-5-1 16,0-6 0 0,-5-7-28-16,-7-8-23 0,-3-4 7 15,-5-2-14 1,1 0 51-16,-2-16-27 0,1-12 27 16,0-8-16-16,4-7 34 15,3 1-17-15,4-6 6 16,7-2 0-16,2 6-5 15,0 0 5-15,2 8 0 16,12 4-10-16,1 10 5 16,-1 8 4-16,1 6-4 15,1 8-6-15,1 0 3 0,-1 0 8 16,1 4 0 0,4 10 12-16,-5 4-3 0,-5 4-10 15,-3 0 1-15,-5 0 0 16,-3 0-3-16,0-4 3 15,0-4-61-15,0-4-39 16,-3-6-151-16,1 0-291 16,2-4-36-16</inkml:trace>
  <inkml:trace contextRef="#ctx0" brushRef="#br0" timeOffset="44261.45">5352 15534 639 0,'0'0'783'0,"0"0"-532"0,0 0-65 0,0 0 28 0,0 0-45 16,0 0-110-1,0 0-4-15,-34-27-53 0,16 32 8 16,-2 12 43-16,-6 6-53 16,-1 4 13-16,4-4-11 15,7 4 14-15,8-1-1 16,5-4-15-16,3 0-9 15,0-8 0-15,16-8-74 16,10-6 37-16,9 0 25 16,4-2-42-16,3-20 21 15,1-4-96-15,-1-6-14 16,-4-4 92-16,-9 5-2 16,-6-1 61-16,-13 2 1 15,-5 6 54-15,-5 2 92 16,0 6-73-16,0 6 41 15,0 0 29-15,-2 6-87 0,-1 4 14 16,-1 0-51-16,-2 0 1 16,-5 14-1-16,-3 8-12 15,-1 4 2-15,1 2 6 16,7-2-7-16,3-3-16 16,4-5 4-16,0-9-16 15,4-4 6-15,15-5-55 16,7 0 6-16,5 0 62 15,7-18-61-15,2-5 61 0,2-3-28 16,-1 0-58 0,-3-2 74-16,-9 2 3 0,-10 2 10 15,-3 2 17-15,-9 0-6 16,-5 6 34-16,-2 4 22 16,0 4 13-16,0 8 49 15,0 0-104-15,-2 0-24 16,-11 0 16-16,-3 20 2 15,-7 8-9-15,1 6-5 16,4 0 4-16,3 2 21 16,3-8-30-16,8-3 0 15,4-7-15-15,0-4 15 16,12-10-1-16,19-4-14 16,13 0 15-16,18-17-13 15,7-5-17-15,8 0-130 0,-6 2 62 16,-13 6-125-16,-19 14-43 15,-18 0-130-15,-17 6-314 0</inkml:trace>
  <inkml:trace contextRef="#ctx0" brushRef="#br0" timeOffset="44627.88">5323 16234 664 0,'0'0'759'0,"0"0"-592"0,0 0-17 16,0 0 99-16,0 0-49 0,0 0-73 16,0 0-127-16,22 0 1 15,18-16 60-15,33-12-32 16,41-12 53-16,33-14-51 15,-5 6-29-15,-28 8 29 16,-41 18-31-16,-34 9-30 16,-6 3 29-16,-8 2-49 15,-10 3 50-15,-11 0 73 16,-4 5 40-16,0 0 39 16,-6 0-116-16,-1 0-17 15,3 0 23-15,2 0-42 0,-1 0 0 16,1 0-151-16,-13 0-170 15,-2 0-248 1,-2 5-511-16</inkml:trace>
  <inkml:trace contextRef="#ctx0" brushRef="#br0" timeOffset="44800.72">6050 15990 1713 0,'0'0'562'0,"0"0"-470"15,0 0 134-15,0 0-107 16,0 0-104-16,0 0-15 16,0 0-117-16,8-10-49 15,-20 10-110-15,-7 0-474 0</inkml:trace>
  <inkml:trace contextRef="#ctx0" brushRef="#br0" timeOffset="46693.53">7114 6332 51 0,'0'0'1252'0,"0"0"-666"0,0 0-410 16,0 0 27-16,0 0-31 15,0 0-46-15,-119-18 2 16,82 14-99-16,-13 0-5 16,-4 2-24-16,-5-2 10 15,1 2 32-15,5 2-42 16,9-2 0-16,7 2 59 15,13 0-27-15,10 0-2 16,8 0-30-16,4 0 15 16,2 0-22-16,0 0 7 0,-2 0 0 15,2 0-11-15,0 0 11 16,-3 0-6-16,3 0 5 16,-2 0 1-16,2 0 11 15,0 0-11-15,0 0 0 16,0 0-20-16,0 0 13 15,0 0-41-15,0 0 6 16,0 0-35-16,0 0 60 16,0 0-102-16,0 0-77 15,-4 4-21-15,-6 10-456 16,2-1-81-16</inkml:trace>
  <inkml:trace contextRef="#ctx0" brushRef="#br0" timeOffset="47808.43">2021 5767 605 0,'0'0'580'0,"0"0"-327"16,0 0-146-16,0 0 74 15,0 0-44-15,0 0-42 16,0 0 25-16,-54-4-74 15,40 4-19-15,-1 0 27 16,-3 0-38-16,-6 0 38 16,-1 8-54-16,-4 6 1 15,2 2 43-15,5 2-44 16,5 4 2-16,3 2-20 16,3 2 21-16,4 6-3 0,2 0 0 15,5 2 1-15,0-6-2 16,0-2 1-16,0-8-49 15,10-1 39-15,7-7-83 16,8-5 42-16,8-5 19 16,12 0 0-16,6-1-59 15,23-27-191-15,-14 2-314 16,-11-1-340-16</inkml:trace>
  <inkml:trace contextRef="#ctx0" brushRef="#br0" timeOffset="48441.52">2270 5827 1030 0,'0'0'566'0,"0"0"-424"15,0 0-74-15,0 0 56 0,0 0 8 16,0 0-110-16,0 0 18 16,-18-2 5-16,3 10 25 15,-6 6 35-15,-3 6-80 16,4 2-15-16,2-2 47 15,5 2-56-15,6-4 23 16,2 0-24-16,5-4 0 16,0-3-1-16,3-4-35 15,15-4-7-15,4-3 31 16,4 0-14-16,3 0 24 0,-2-9-20 16,-2 0-8-1,-7 0 29-15,-7 1-60 0,-3 7 42 16,-5-2 18-16,-1 3 2 15,-2 0 32-15,0 0-33 16,0 4 0-16,2 13 20 16,8 2-20-16,0 3 0 15,6-1-10 1,4-6 23-16,7-4-25 0,4-11 12 16,2 0-45-16,3-15 15 15,0-13-70-15,-5-6 8 16,-3-4 80-16,-5-2 12 15,-5 2 7-15,-7 4 1 0,-7 2 35 16,-4 6 78 0,0 2-96-16,0 4-7 0,0 4 35 15,0 4-34 1,-2 1 40-16,-2 7-23 0,2 3 1 16,-1-1 3-16,3 2-40 15,-2 0-34-15,-2 14 33 16,2 12 2-16,-2 6 30 15,-2 8-31-15,4 2 0 16,2 0 5-16,0-4-5 16,0-3-30-16,0-6 28 15,0-3-131-15,0-5-16 16,0-6-181-16,0-4-274 16,0-5-39-16</inkml:trace>
  <inkml:trace contextRef="#ctx0" brushRef="#br0" timeOffset="48660.7">2517 5957 666 0,'0'0'846'0,"0"0"-619"16,0 0-192-16,0 0 50 15,0 0 32-15,0 0-114 16,0 0 37-16,47-22-17 15,-10 8-1-15,6-4 12 16,9-4-34-16,21-2-131 16,-13 4-441-16,-11 4-602 0</inkml:trace>
  <inkml:trace contextRef="#ctx0" brushRef="#br0" timeOffset="49140.59">3370 5654 557 0,'0'0'193'16,"0"0"-66"-16,0 0 116 0,0 0 57 15,0 0 26-15,0 0-129 16,0 0-40-1,-6-27 26-15,-3 27-103 0,0 0-49 16,-2 0-1-16,-4 5-14 16,-4 13-16-16,0 7-16 15,3 0-4-15,3 6 20 16,3-3 0-16,10-4-6 16,0-2 5-16,0-4-34 15,18-4 8-15,9 0-64 16,0-6-16-16,4 0 69 15,-4-2-15-15,-3-2 41 16,-4 2 12-16,-9 0 1 16,-3 2-1-16,-8-2-15 15,0 0 15-15,0 2 59 0,-8 0 11 16,-9 2-7-16,-1 0-4 16,0 0-32-16,0-2 2 15,5-4-29-15,-3 3-29 16,3-4 14-16,-1 1-127 15,6-1-9-15,8-3-49 16,0 0-299-16,0 0-224 0</inkml:trace>
  <inkml:trace contextRef="#ctx0" brushRef="#br0" timeOffset="49808.01">3631 5851 970 0,'0'0'341'0,"0"0"-178"0,0 0 57 16,0 0-16-16,0 0-113 16,0 0-80-16,0 0 78 15,78-90 5-15,-78 90 21 16,0 0-27-16,-11 0-53 16,-2 0 8-16,-7 0-43 15,-3 0 0-15,-4 12 13 16,-2 6-12-16,1 8 16 15,3 0-2-15,7 2-14 16,7-4 2-16,7-3-3 16,4-8-49-16,0-3 33 0,7-8-34 15,15-2-2 1,4 0 7-16,5-12-17 16,0-6 24-16,2-2-54 15,-10 2 7-15,-4 4 83 0,-9 6 4 16,-5 4 0-16,-5 4 11 15,0 0-1-15,0 0 6 16,0 14-18-16,0 4 0 16,0 4 71-16,0 0-40 15,9-2-5-15,6-4-26 16,8-5 1-16,4-10-10 16,6-1-15-16,3 0-122 15,1-22-61-15,-6-4-90 0,-2-4-247 16,-8-2 174-1,-8 0-127-15,-9 4 497 0,-4 0 175 16,0 4 106-16,0-2-26 16,-4 2-60-16,-1 0-38 15,1 3-20 1,0 3-12-16,2 6 46 0,0 5-73 16,2 3-47-1,-3 4 70-15,3 0-75 0,0 1-40 16,0 20 14-16,0 7 15 15,0 6 28-15,0 4-63 16,0 0 0-16,0 0 6 16,5-2-6-16,-3-6-48 15,-2 2-213-15,0-7-141 16,0-10-182-16</inkml:trace>
  <inkml:trace contextRef="#ctx0" brushRef="#br0" timeOffset="50007.65">3843 5827 605 0,'0'0'997'0,"0"0"-829"0,0 0-145 16,0 0 91-16,0 0-77 15,0 0 11-15,0 0-35 16,113-44-1-16,-68 30-24 15,22-4-42-15,-11 4-326 16,-5 4-678-16</inkml:trace>
  <inkml:trace contextRef="#ctx0" brushRef="#br0" timeOffset="50442.83">4562 5699 1249 0,'0'0'326'0,"0"0"-263"16,0 0-56-16,0 0 63 15,0 0 100-15,0 0-82 0,0 0 7 16,-10-4 64 0,0 4-78-16,-3 9-16 15,2 8-45-15,-3 1-11 0,6 4 8 16,3 2-5-16,5 0 7 15,0-4-19-15,0-6-16 16,9-4 15-16,9-4-9 16,6-4-12-16,3-2-7 15,0 0 29-15,-3-4-14 16,-1-10 13-16,-10 0-40 16,-7-2 40-16,-3 2 0 15,-3 0 2-15,0 0 62 0,-11 2-15 16,-4 2-5-1,-1 2-5-15,1 2-36 0,1 4-4 16,3 2-6 0,7 0-30-16,1 0 3 15,3 0-165-15,0 20-95 0,7-2-31 16,6 0-498-16</inkml:trace>
  <inkml:trace contextRef="#ctx0" brushRef="#br0" timeOffset="50822.72">4761 5773 962 0,'0'0'740'0,"0"0"-639"15,0 0-61-15,0 0 48 16,0 0-74-16,0 0 2 0,0 0 8 16,18 8 2-16,-18 0 61 15,0-2-27-15,0 0-17 16,0-2-33-16,0 0-3 15,0-4-7-15,0 0 0 16,0 0 2-16,0 0 52 16,0 0-54-16,0 0 0 15,0-8-53-15,0-4-83 16,0-4 102-16,8 0-18 16,8-2 24-16,5 0 21 15,-2 1 7-15,4 8 0 16,-1 3 0-16,-2 6 18 15,2 0-14-15,-4 0 23 0,0 10-4 16,-7 6 62 0,-2 4-79-16,-7 2 4 15,-2 2-2-15,0 0-8 0,0 2-22 16,0 4-138-16,-2-6-233 16,0-8-391-16</inkml:trace>
  <inkml:trace contextRef="#ctx0" brushRef="#br0" timeOffset="51072.45">5311 5534 1137 0,'0'0'309'0,"0"0"-209"16,0 0-99-16,0 0 167 15,0 0-21-15,0 0-53 0,0 0-21 16,27 18-35-16,-23 8-19 16,1 9 27-16,-3 2-46 15,-2 4 12-15,0-1-12 16,0-2-146-16,0 6-74 16,-11-12-278-16,-2-6-158 0</inkml:trace>
  <inkml:trace contextRef="#ctx0" brushRef="#br0" timeOffset="51741.76">5059 5803 927 0,'0'0'483'0,"0"0"-442"0,0 0 65 15,0 0-54-15,0 0 14 16,0 0-50-16,0 0 9 15,127-54 17-15,-82 38-42 16,1-4 0-16,4-2 2 16,-4-5-1-16,-3 4 11 15,-7 0-12-15,-12 5 14 16,-9 6 3-16,-10 2-17 16,-5 6 0-16,0 3 53 0,0 1-2 15,0 0 44-15,0 0-64 16,0 0-12-16,0 0 9 15,0 1-28-15,0 16-7 16,-7 5 5-16,1 4 4 16,-1-1 23-16,1 0-25 15,4-7 0-15,-2-2 17 16,4-4-17-16,0-4-49 16,0-2 43-16,0-2-48 15,12-4 35-15,-3 0 12 16,5 0 7-16,1 0 34 15,3 0-34-15,4-6 0 16,0-2 39-16,3-2-30 16,-2-2 25-16,0-1-34 15,2 2 0-15,0-5 7 0,-3 2-7 16,-5-3 0-16,0 6-5 16,-11-1 18-16,-4 2 23 15,-2 1-36-15,0 1 0 16,-2 4 29-16,-7 0-28 15,-2 0 5-15,0 4 52 16,-2 0-42-16,-3 0 31 16,1 16-23-16,-3 7-23 15,1 4 65-15,7 2-54 16,1-4-11-16,9 0 21 16,0-7-16-16,9-6-12 15,22-8-95-15,38-4-79 0,-7-2-177 16,-4-8-702-16</inkml:trace>
  <inkml:trace contextRef="#ctx0" brushRef="#br0" timeOffset="52971.75">2121 6880 841 0,'0'0'614'0,"0"0"-490"16,0 0-85-16,0 0 63 16,0 0 107-16,0 0-134 15,0 0-42-15,-9-6-33 16,9 14 0-16,0 12 6 15,2 4 9-15,3 4-3 16,-1 0 42-16,-2-2-42 0,0-4-5 16,-2-6-6-16,0-6-1 15,0-2-36-15,0-6-31 16,0-2-6-16,0 0 73 16,0 0 13-16,0 0-3 15,0-6-10-15,0-12-23 16,0-2 23-16,0-4-28 15,7-2 26-15,7 4 2 16,-1 0 6-16,3 6 12 16,1 6-9-16,3 4-8 15,-2 6 58-15,2 0-59 16,-4 0 1-16,-1 14 19 16,-3 4-11-16,-3 0 0 15,-3 2-9-15,-4-4 15 16,0-2-24-16,-2-4 9 0,0-2 0 15,0-4-34-15,0-2 22 16,0 0 12-16,-2-2 0 16,0 0 0-16,2 0 12 15,0 0-12-15,0 0 17 16,0-4-36-16,0-10-23 16,2-6-140-16,7-2 131 15,3 0 51-15,3 2-13 16,5 2 13-16,0 6 0 15,0 2 26-15,5 6-14 16,-5 4 16-16,2 0 0 0,-4 4-27 16,-3 10 43-16,-3 6-29 15,-2 2-2-15,-1 0 7 16,-2 2-20 0,0 0-89-16,-1 2-92 0,1-4-207 15,-5-6-349-15</inkml:trace>
  <inkml:trace contextRef="#ctx0" brushRef="#br0" timeOffset="53359.51">2838 6850 1196 0,'0'0'259'15,"0"0"-138"-15,0 0 48 0,0 0 28 16,0 0-41-16,0 0-102 15,0 0-13-15,-7-21 7 16,-1 21-34-16,-4 0 72 16,-1 0-59-16,-5 5-12 15,1 4 19-15,-2 4-24 16,4-1-20-16,3 0-1 16,6 0-17-16,6-4 2 15,0-4 14-15,0 0-27 16,9-4 30-16,13 0-91 15,9 0 22-15,1-4 35 16,-1-6-40-16,-7-2 77 16,-6 4 4-16,-9 4 2 15,-4 2 36-15,-3 2-36 16,-2 0 39-16,2 0-39 0,2 14 15 16,5 2 20-16,7 4-33 15,4-2-4-15,18-10-26 16,-2-6-269-16,-3-2-405 0</inkml:trace>
  <inkml:trace contextRef="#ctx0" brushRef="#br0" timeOffset="53621.61">3201 6553 848 0,'0'0'499'16,"0"0"-382"-16,0 0 7 15,0 0 96-15,0 0-69 0,0 0-16 16,0 0-82-16,-22 12 32 16,11 22 57-16,-1 10-51 15,1 4 35-15,5 0-81 16,6-5-45-16,0-7 26 16,0-8-26-16,11-6-20 15,11-6 2-15,7-10-92 16,11-6-57-16,20 0-76 15,-8-14-324-15,-6-4-276 16</inkml:trace>
  <inkml:trace contextRef="#ctx0" brushRef="#br0" timeOffset="53857.24">3190 6739 611 0,'0'0'722'0,"0"0"-507"16,0 0-82-16,0 0 150 15,0 0-34-15,0 0-144 16,0 0-40-16,34 0-65 16,-1-5 0-16,30-20-12 15,-8 3-118-15,-6-2-521 0</inkml:trace>
  <inkml:trace contextRef="#ctx0" brushRef="#br0" timeOffset="58417.61">1947 5641 958 0,'0'0'365'0,"0"0"-229"16,0 0 13-16,0 0 59 15,0 0-58-15,0 0-71 0,0 0-79 16,0-5 105 0,0 5-5-16,0 0-8 0,0 0 19 15,0 0-25-15,-3 0 23 16,1 0-109-16,-4 0 19 15,-1 0-13-15,-4 3-5 16,-7 11 0-16,-11 10-1 16,-11 10 20-16,-7 6 10 15,0-2-30-15,11-4-12 16,7-4-1-16,10 0 20 16,3 0-7-16,1 2 1 15,3 2 5-15,1-2-6 16,5-1-9-16,4-1-16 15,2-5 25-15,0 2 1 16,0-3-1-16,6 0-11 16,7-2 11-16,3-2-3 0,4 0 3 15,6-2-17-15,3 0 4 16,5-2 13-16,1 0-2 16,4-2-5-16,-1 0 7 15,-3 1-12-15,-2-1 12 16,-4-1-36-16,-2 0 36 15,-2-3 0-15,0-2-1 16,-4-2-10-16,4-5 11 16,0 3 15-16,2-4-15 15,4 0 0-15,4 0 20 16,5 0-11-16,7-1-9 16,4-12 0-16,5-1 1 15,2-2 21-15,2-4-22 16,-2-2 0-16,0-2 14 0,-2-4-14 15,-8-2-6-15,-2-2 4 16,-9 0 4-16,-6 0 31 16,-8 2-23-16,-8 2-1 15,-3 2 64-15,-6 2-71 16,-4-1 9-16,1 3-11 16,-1-3 9-16,-2 0 30 15,0-1-38-15,0-2 34 16,0 0-1-16,0 2-19 15,0-2-17-15,-5 4 2 0,-3 0 0 16,-6 2 1-16,-1 4 0 16,-3 1 18-16,-1 4-6 15,0 1-13 1,-4 1-22-16,3 3 8 0,3 2 5 16,1 2 8-16,1 3 2 15,3-2-1-15,5 3 14 16,3 0-14-16,0 0-30 15,4 0 5-15,0 0-57 16,0 0 71-16,0 0-128 16,0 0-45-16,0 21-115 15,0 1-212-15,8-2-376 0</inkml:trace>
  <inkml:trace contextRef="#ctx0" brushRef="#br0" timeOffset="59599.26">3623 5374 799 0,'0'0'127'0,"0"0"-85"15,0 0 68-15,0 0 30 16,0 0 20-16,0 0-79 16,0 0 3-16,-43 0 34 15,28 4-76-15,-10 10 24 16,-4 8-12-16,-2 2 12 0,-5 6 48 15,3-2-86-15,2 0 35 16,4-2 21-16,4-3-71 16,3-1 11-16,5 0-3 15,-1 2-7-15,1 2 22 16,2 2-36-16,-1 4 0 16,3 2 5-16,1 4 11 15,2 4 0-15,6 0-1 16,2 0-7-16,0-1-8 15,0-4-2-15,4-2-7 16,12-5-11-16,1-2 27 0,6-4-7 16,2-4 12-1,1-2-6-15,1-2-3 16,-1-2-3-16,3-4-3 16,2 0-14-16,-2-4 34 0,5 0-8 15,-3 0-8-15,3-4 16 16,0 2-13-16,-3-2-4 15,4-2 0-15,1 0-10 16,1 0 23-16,6 0 2 16,-1 0-3-16,0-8 21 15,-3-2-17-15,-6-2-16 16,-4-2-4-16,-7-2-5 16,-2 2 18-16,-5-4 5 15,1 0 0-15,-3-4 1 16,-1-2 20-16,1-2-35 15,-1-2 0-15,-1-3 14 16,-3-1-13-16,4 0 73 0,-6 0-55 16,3 0 16-16,-2 4 24 15,-5 2-59-15,0 4 0 16,-2 4 51-16,0 0-33 16,0 2 33-16,-2-3-50 15,-7 4 13-15,-2-3 8 16,-3 0-22-16,-1 0-10 15,1 1 1-15,1 2 18 16,-1 0-2-16,4 1-7 16,1 4 0-16,-1-2 11 0,2 5-11 15,-1-2-5 1,3 3-18-16,-4 0 46 0,4 2-13 16,1 0-10-16,1 2 0 15,2 0 3-15,-2 0-3 16,1 2 0-16,1-2 4 15,2 0 4-15,0 2-11 16,0 0 3-16,0 0 0 16,0 0-2-16,0 0 2 15,0-2-4-15,0 2-11 16,0 0 15-16,0 0-19 16,0 0-98-16,-3 6-115 15,-1 11-96-15,-3 2-714 0</inkml:trace>
  <inkml:trace contextRef="#ctx0" brushRef="#br0" timeOffset="60281.66">4569 6082 584 0,'0'0'678'0,"0"0"-394"16,0 0-86-16,0 0 90 15,0 0-53-15,0 0-52 16,0 0-47-16,-13-10-71 15,13 10-65-15,0 0 113 16,0-2-67-16,0 2-32 16,0 0-14-16,0 0 7 15,6 0-19-15,6 0 11 16,5-4-10-16,8 2 11 16,2-2 20-16,2 0-20 0,-5 0-2 15,-2 2-38-15,-6-1 18 16,-3 3-59-16,-1 0-35 15,-5 0 91-15,-1 0-118 16,1 0-24-16,1 3-118 16,2 4-246-16,-4 2-190 0</inkml:trace>
  <inkml:trace contextRef="#ctx0" brushRef="#br0" timeOffset="60798.48">5433 5993 651 0,'0'0'579'0,"0"0"-431"0,0 0 3 15,0 0 100-15,0 0-96 16,0 0-25-16,0 0-41 16,-2-1-39-16,2-2 37 15,0 3-31-15,0 0-4 16,0-1-45-16,4 1-7 15,8-3-19-15,3 3 18 16,6-4-47-16,6 2 48 16,4-2-78-16,0 3-18 0,2 1-118 15,-10 0-275 1,-10 0-117-16</inkml:trace>
  <inkml:trace contextRef="#ctx0" brushRef="#br0" timeOffset="62097.12">3183 6793 553 0,'0'0'215'16,"0"0"-138"-16,0 0-77 15,0 0-2-15,132-22-586 0</inkml:trace>
  <inkml:trace contextRef="#ctx0" brushRef="#br0" timeOffset="62648.56">2283 7409 540 0,'0'0'331'0,"0"0"-204"0,0 0-39 16,0 0 126-16,0 0-28 16,0 0-58-16,0 0 15 0,29-6 21 15,-2 2 57-15,11-4-103 16,18-4 20-16,33-10 30 16,44-8-132-16,-2-2 14 15,-8 4-50-15,-16 1-12 16,-34 12-10-16,12-10-226 15,-16 3-318-15,-26 7-426 0</inkml:trace>
  <inkml:trace contextRef="#ctx0" brushRef="#br0" timeOffset="66933.67">23927 7515 973 0,'0'0'522'15,"0"0"-472"-15,0 0-4 16,0 0 173-16,0 0-87 15,0 0-76-15,0 0-26 16,0 0-30-16,0 0 87 16,0 0-36-16,0 0-6 15,11 0 36-15,7 0-69 16,9 0-11-16,8 0-1 16,17 5 9-16,12-4-6 15,14 3 19-15,29-1-13 16,29 1 25-16,22-1-34 0,4 1-10 15,-25 0 1 1,-37-4 9-16,-36 3 3 0,-6-3 3 16,2 0-6-16,1 0 25 15,-3 0-25-15,-19 0 0 16,-12 0-6-16,-11 0 14 16,-7 0 76-16,-5 0-11 15,-4 0-3-15,3 0-60 16,-3 0-10-16,0 0-1 15,0 0-29-15,2 0-58 16,0 1 33-16,0 5-31 16,0 1-11-16,-2-2-33 15,0 2-178-15,-2 3-58 16,-15 0-217-16,-10-2-266 0</inkml:trace>
  <inkml:trace contextRef="#ctx0" brushRef="#br0" timeOffset="68125.27">12896 8187 1222 0,'0'0'376'0,"0"0"-290"16,0 0 61-16,0 0 40 15,0 0-64-15,0 0-33 16,0 0-80-16,0-2 12 15,0 2 80-15,0 0-47 16,0 0 0-16,0 0-25 0,4 0-29 16,23 0 67-16,15 0-67 15,41 10 49-15,50 6 18 16,56 2-41 0,37 0-1-16,12-4-26 0,-2-1 0 15,-20-4-3-15,-13 1 3 16,-23-2 0-16,-23 2 22 15,-42-3-16-15,-36-3-6 16,-33-4-28-16,-21 0-48 16,-7 0 76-16,-5 0 19 15,-5 0-3-15,-6 0 37 16,-2 0-19-16,0 0 24 16,0 0-58-16,0 0-33 0,0 0 3 15,0 0 10 1,0 2-97-16,-8 6-152 0,-9-2-438 15,-8-1-564-15</inkml:trace>
  <inkml:trace contextRef="#ctx0" brushRef="#br0" timeOffset="70873.42">15850 5809 45 0,'0'0'562'0,"0"0"-373"0,0 0-52 16,0 0 13-16,0 0 38 15,0 0-35-15,0 0-44 16,-7-8 7 0,7 8-46-16,-2 0-10 0,0 0 29 15,-1 0-54-15,1 0 37 16,-2 0-32-16,2 0-8 15,0 0 23-15,-1 0-32 16,3 0-12-16,-2 0 37 16,0 0-31-16,-2 0 38 15,1 0-55-15,-2 0 0 16,-1 0-12-16,2 0 12 0,-7 0 0 16,-7 0 21-16,-11 0-21 15,-16 8-31-15,-10 4 31 16,-6 2 25-1,3 2 68-15,7 0-80 0,4 2-5 16,2 2 42-16,6 4-22 16,3 4 1-16,5 7-29 15,6 1-17-15,7 4 8 16,5 2 9-16,6 0 0 16,7 0 15-16,0 2-15 15,0 2 5-15,0 4-5 16,9 1-23-16,5-1 23 15,1-4 0-15,3-4 6 0,2-6 6 16,0-2-4 0,7-2-16-16,2-4-8 0,4-2-36 15,7-2 52-15,5-2 19 16,10 0 4-16,8-4 8 16,11 1-30-16,24-3 8 15,35-2-9-15,32-3-4 16,13 0-4-16,-6-5 16 15,-23-2 4-15,-38 0 7 16,-26 0-6-16,-20 0-13 16,-14 0-15-16,7-2-7 15,5-1 21-15,5 2 2 16,-3-3 9-16,-1 0 2 16,6 0-11-16,3-14 11 15,6-2-12-15,5-2-18 0,9-5 18 16,8 0 29-16,19-8-28 15,23-5-1-15,15-6 6 16,-13 4 22-16,-31 8-28 16,-37 8 0-16,-21 4 31 15,0-4-13-15,0 0 13 16,-6-2 1-16,-9-2-32 16,-10 2 69-16,-7-1-69 15,-1 0 16-15,-5 0 59 16,-3 2-75-16,-3 0 21 15,1-3-3-15,-5 0-18 16,2-4 41-16,-4-4-41 16,-1-2 11-16,-3-2 32 0,-2 0-43 15,0 0 0-15,0 3 0 16,-7 3 9-16,-9 4 14 16,-1 5-23-16,-3 2 0 15,-3 3 27-15,-2 2-27 16,0 2-20-16,-2 0 19 15,-4 2 1-15,-3 0 8 16,-4 2-8-16,-2 0 0 16,-2 2 33-16,-8 0-33 15,-6 2-18-15,-8 2 9 16,-9 0 9-16,-10 2 6 16,-8 2-5-16,-7-2-1 0,-18 2 18 15,9 0-18-15,-2 0-9 16,4 0-6-16,18 0-12 15,-2 0 27-15,9 0 21 16,6 0 6-16,5 0-27 16,5 2-19-16,4 8 18 15,6 0-11-15,8 4 0 16,7 0 12-16,8 2 2 16,2 0 7-16,3 2-8 15,-3 4-1-15,-4 0-9 16,-6 4-31-16,-1 1 8 15,-2-4 5-15,4-2 48 16,2-3-21-16,9-4 0 16,8-6-14-16,7-2 14 15,6-5 0-15,3-1-3 0,3 3 3 16,0-3 0-16,0 0-1 16,0 0 0-16,0 0-84 15,0 2-76-15,0 7-118 16,-18 12-296-16,-1 1 173 15,-2-4-732-15</inkml:trace>
  <inkml:trace contextRef="#ctx0" brushRef="#br0" timeOffset="81797.67">18267 11017 147 0,'0'0'234'0,"0"0"-159"16,0 0-27-16,0 0 17 0,0 0 18 16,0 0-21-1,-37-6-62-15,30 6 0 0,3 0 34 16,-1 0-24 0,2 0 39-16,3 0 17 15,0 0 18-15,0 0 19 0,0 0-64 16,0 0-9-16,0 0 38 15,0 0-49-15,0 0 45 16,0 0-46-16,-2 0 3 16,2 0 38-16,0 0-28 15,0 0 11-15,0-3 86 16,0 3-35-16,0 0 54 16,0 0-84-16,0 0-19 15,0 0 38-15,0 0-54 16,0 0 6-16,0 0 38 0,0 0-53 15,0 0 67 1,0 0-54-16,0 0-13 0,0 0 94 16,0 0-46-16,0 0-8 15,0 0 10-15,0 0-35 16,0 0-16-16,0 0-18 16,10 0-24-16,5 0 18 15,12 0 12-15,10 0 6 16,13 0 33-16,8 0-17 15,6 0-28-15,3 0-12 16,-2 0-2-16,-3 0 4 16,-4-1 20-16,-6-2 4 15,-6 2-1-15,-4-1-1 16,-1 0-12-16,-4-3-13 0,3 4-2 16,1-3 6-1,3 0 18-15,5-2-2 0,4 2 13 16,5-3-14-16,-2 0-6 15,0 3-15-15,-8 0-18 16,-2 0 33-16,-7 1 1 16,-7 1 19-16,-3 1-9 15,-5-2-4-15,-1 2-2 16,-2-2-5-16,4-1-26 16,6 2 26-16,7-2 36 15,5 0-30-15,5 0-6 16,4 3 6-16,2-2-6 15,-1 1 0-15,0-2-18 16,-3 2 18-16,-4-1 15 0,-3-4-14 16,-1 3-1-16,-2 0 0 15,0 1 12-15,-4-2-12 16,-3 1 0-16,-2 2 9 16,-2 2 0-16,0 0-9 15,-2 0-2-15,2 0 2 16,-2 0 12-16,-1 0-12 15,1 0 0-15,0 0 29 16,0 0-29-16,-3 0-12 16,3 0 5-16,0 0 7 15,2 0 16-15,-3 0-16 16,-1 0 8-16,-5-2 25 0,-5 2-33 16,-5 0-2-1,-6 0-10-15,0 0 12 0,-1 0 6 16,-3 0-6-1,0 0 2-15,0 0 57 0,0 0-59 16,0 0-5-16,0 0 4 16,0 0 2-16,0 0 30 15,0 0-31-15,0 0 0 16,0 0 43-16,0 0-43 16,0 0-10-16,0 0 8 15,0 0 2-15,0 0 1 16,0 0 0-16,0 0 10 15,0 0 5-15,0 0-16 16,0-2-28-16,0 2-13 16,0 0-60-16,-5-4 53 0,-22-4-153 15,3 0-364-15,-7-4-756 0</inkml:trace>
  <inkml:trace contextRef="#ctx0" brushRef="#br0" timeOffset="86110.88">1541 9342 188 0,'0'0'604'0,"0"0"-410"16,0 0-73-16,0 0-8 16,0 0 38-16,0 0-25 15,0-6-76-15,0 6 28 0,0 0-8 16,0 0-1-1,0 0 29-15,0 0-19 0,0 0-12 16,0 0-1-16,0 0-20 16,-2 0-14-16,2 0-32 15,-2 8-3-15,2 12 3 16,-2 6 36-16,0 9 2 16,-3 3-10-16,0-2-6 15,-1 2-22-15,-3-6-12 16,0-2-1-16,2-4 12 15,5-6 2-15,0-6 11 16,2-4 2-16,0-4-13 16,0-2-1-16,0 0-14 15,0-2-24-15,0 2 38 16,0 0 13-16,2-2-11 0,5 2-2 16,2-2 10-16,2 0-25 15,5-2-22-15,3 0-1 16,8 0 38-16,2 0 18 15,6 0-17-15,4 0 0 16,1-2 12-16,-2-4-13 16,-3 2-28-16,-8 2-32 15,-9 0 35-15,-5 2 20 16,-9 0 5-16,-1-2 0 16,-3 2 1-16,0 0-2 15,0-2-1-15,2 0-159 16,5-8-32-16,2 0-341 15,-1-2-133-15</inkml:trace>
  <inkml:trace contextRef="#ctx0" brushRef="#br0" timeOffset="87218.23">1965 9493 1204 0,'0'0'537'16,"0"0"-459"-16,0 0-4 15,0 0 38-15,0 0-77 16,0 0-3-16,0 0-25 16,-7-4 4-16,4 4 113 15,1 0-105-15,-2 1 13 0,-3 12-24 16,1 5 11-16,-1 4 12 16,2-2-24-1,3 0 4-15,2-4-2 0,0-6-9 16,0-2-9-16,0-4-3 15,0-2-21-15,12-2 10 16,5 0 18-16,5 0-8 16,5-4 3-16,7-12-7 15,-3-2-15-15,-2 0-45 16,-9 0 18-16,-7 2 59 16,-6 0 11-16,-7 0 30 15,0 0 31-15,0 2-62 16,-7 0 11-16,-1 1-12 0,-4 4 6 15,1 2 16 1,2 5-3-16,-2 1 13 0,2 1-39 16,-2 0-2-16,-3 0-2 15,1 6 1-15,-3 6-1 16,3 2 1-16,0-4 2 16,6-1-2-16,5 0-14 15,2-5-103-15,0 0 7 16,16-3-32-16,5-1-45 15,11 0-7-15,6 0-84 16,4-11 103-16,3-5-21 16,-3-1-67-16,0 2-20 15,-3-2 266-15,-8 2 18 16,-3 0 133-16,-7 3 30 16,-5 3 49-16,-8 0 79 0,-3 5-23 15,-5 2-12-15,0 0-38 16,0 2-71-16,0 0 42 15,0 0-96-15,0 0-8 16,0 0-2-16,0 0-63 16,0 0 9-16,-5 0-16 15,-6 0 5-15,0 6 18 16,-7 2-36-16,0 6 0 16,3 0-2-16,1 0-17 15,6-2 11-15,3 1 7 0,5-5-45 16,0-1 28-1,0 0-52-15,0-3 11 0,13 2 48 16,3-2-45 0,-1 4 55-16,4 2 1 0,-4 4 0 15,1 6-19-15,-5 4 12 16,-3 6-13-16,-6 0 13 16,-2 2-8-16,0-4 15 15,0-2 18-15,-13-4-2 16,3-6-11-16,-4-4-5 15,5-6-42-15,3-2 41 16,1-2-30-16,5-2 24 16,0 0-51-16,0-4-18 15,0-12-5-15,5-6-71 16,8-8 70-16,5-2 75 16,1-4-69-16,6-2 61 0,2 0 15 15,0 2 1-15,-3 4 21 16,-2 5-21-16,-4 12-1 15,-5 4 55-15,-3 5-37 16,-6 6 28-16,-4 0-5 16,0 0-16-16,0 0 22 15,0 0-47-15,0 9 0 16,0 0-9-16,0 1 9 16,0 3-107-16,0-5-178 15,0 0-277-15,-4-6-247 0</inkml:trace>
  <inkml:trace contextRef="#ctx0" brushRef="#br0" timeOffset="87709.66">2591 9258 1162 0,'0'0'601'0,"0"0"-466"0,0 0-99 0,0 0-36 16,0 0 0-16,0 0 3 15,0 0 9-15,76-8-10 16,-59 4-2-16,-1 2-53 16,-1-2 25-16,-1-2-94 15,-1 2 14-15,-2 0 70 16,-1 0-23-16,-4 0 61 16,-4 2 11-16,-2 0 62 15,0 2 93-15,0 0-37 0,0 0-47 16,0 0 53-16,-8 0-45 15,-2 0-13-15,1 0-45 16,-1 10 1-16,0 0 8 16,3 4-41-16,3 0 0 15,4 0-25-15,0 0 36 16,0-2-25-16,14 0-18 16,3-4-20-16,2 2 52 15,-2 0-28-15,1-2 28 16,-5 2-14-16,-3-2-8 15,-6-2 13-15,-4-2-23 16,0 0 14-16,0 0 17 0,-16 4 2 16,-7 2 22-1,-5 3-11-15,-3 2 7 16,2-1-19-16,7-2-87 0,11-2-80 16,11-10-147-16,0 0-410 15,2-3-213-15</inkml:trace>
  <inkml:trace contextRef="#ctx0" brushRef="#br0" timeOffset="88213.02">3058 8992 1416 0,'0'0'524'0,"0"0"-445"0,0 0-26 0,0 0-6 16,0 0-47-16,0 0-25 15,0 0 25-15,0 33 1 16,-2-2 52-16,-2 5 9 16,0 4-19-16,-1 6-3 15,3-4-15-15,0 0-25 16,2-8-31-16,0-6 31 16,-2-8 0-16,2-6-33 15,-6-5-71-15,2-4-47 16,-4-1 30-16,-3 1 1 15,-1-1 15-15,-1-3 94 16,1 1-10-16,-1-2 21 16,5 0 35-16,1 0 12 15,4 0-47-15,3-10-19 0,0-5-60 16,0-2 79-16,8-1 25 16,7 0-9-16,5 0 9 15,3 2-5 1,2 2 40-16,4 2-53 0,3 4-7 15,-5 2 110-15,-1 4-22 16,-5 2-25-16,-6 0-24 16,-6 0-18-16,-4 4-17 15,-5 6-4-15,0-2-29 16,0 4-12-16,-2 4-34 16,-8-4-271-16,-1-2-456 0</inkml:trace>
  <inkml:trace contextRef="#ctx0" brushRef="#br0" timeOffset="88558.43">3188 9194 932 0,'0'0'595'0,"0"0"-562"0,0 0-33 16,0 0 37-16,0 0-16 15,0 0 38-15,0 0-59 16,100 0 0-16,-82 0-1 15,-2 0 1-15,-1 0-27 16,-6-4-2-16,0 0 29 16,-3 0 6-16,-3 0-6 15,1 0 7-15,-2 4 91 16,-2 0-1-16,0 0-15 16,0 0-14-16,0 0-25 0,-11 2 79 15,-4 10-79-15,-5 8-11 16,-1 6 74-16,2 2-106 15,3 2 30-15,7-4-30 16,9-4-36-16,0-8 27 16,15-5-69-16,26-9-33 15,43-9 48-15,-3-15-290 16,-8-2-630-16</inkml:trace>
  <inkml:trace contextRef="#ctx0" brushRef="#br0" timeOffset="89282.98">3810 9068 834 0,'0'0'638'15,"0"0"-493"-15,0 0-63 16,0 0 59-16,0 0-15 15,0 0-56-15,0 0-37 16,42 28 73-16,-36-6-47 0,2 4-15 16,-2 6 94-1,-4 0-137-15,0-4 0 16,-2-4-1-16,0-6-64 0,0-8 52 16,0-2-50-16,0-6 41 15,0-2 21-15,-2 0-33 16,0 0 32-16,0-2-10 15,2-12-11-15,0-8-5 16,0-6-5-16,13-4-17 16,7-6-25-16,2 2-146 15,3 3-6-15,-3 8-58 16,-1 8-9-16,-6 12-3 16,-5 5 103-16,-2 0 99 15,-4 1 94-15,-4 9 36 16,2 1 90-16,-2-5 4 0,0-1 20 15,0-2 95 1,3-2-51-16,-1-1-38 0,2 0-45 16,6 0-39-16,0 0 17 15,5 0-19-15,8 0 23 16,4 0 4-16,0 0-97 16,0-8 0-16,-4 1-6 15,-2-1 23-15,-9 1-27 16,-6 4 10-16,-6 0 0 15,0 2 40-15,0-2-40 16,-2 2 0-16,-10-2-6 16,1 2 18-16,-3 1 5 15,1 0 1-15,-5 0-2 16,-1 9 22-16,1 8-23 16,0-2-15-16,4 3 40 0,8 0-24 15,2-3-10-15,4-3-6 16,0-3 0-16,0-2-1 15,6-1-62-15,12-6-68 16,9 0-59-16,19 0-171 16,-6-8 32-16,1-4-285 0</inkml:trace>
  <inkml:trace contextRef="#ctx0" brushRef="#br0" timeOffset="90057.97">4511 8995 1141 0,'0'0'393'0,"0"0"-284"16,0 0 83-16,0 0-11 0,0 0-61 16,0 0-92-1,0 0-2-15,-13-18 28 0,11 18-54 16,-3 2 0-16,3 14-3 16,2 4 23-16,-2 7-18 15,2 5 10-15,-2 4 4 16,0 2-13-16,-3 0-3 15,-2-2-55-15,-2-2 49 16,-1-6-79-16,-4-4 26 16,1-6-64-16,-1-4-24 15,-1-6 99-15,1-2-34 16,1-4 82-16,1-2 15 0,3 0-6 16,5-2 20-1,2-12-10-15,2-8-12 0,0-4-7 16,4-6-11-1,15-4-59-15,0-2 47 0,6 2 23 16,2 4 31-16,2 2-14 16,2 3 8-16,-2 5 51 15,0 7-76-15,-4 2 1 16,-8 8 73-16,-3 2-41 16,-6 3-11-16,-3 0-13 15,-1 0 0-15,0 8 64 16,-2 2-66-16,4 2 2 15,-2 1 45-15,0-3-46 0,-2-1 24 16,3 0-32-16,-5-4 0 16,2-1 3-16,-2 1-3 15,0-3-29-15,0-2-5 16,0 0-18-16,0 0 7 16,0 0-19-16,0 0 64 15,0 0-24-15,0 0 24 16,0-8-36-16,0-5 17 15,0-3-72-15,6 1 84 16,8-4-36-16,6-1 27 16,0 4 9-16,5 0 14 15,0 6-1-15,-1 2 29 16,-4 6-3-16,0 2 11 16,-7 0-43-16,-1 0 0 15,-8 0 40-15,-4 12-5 0,0 4 35 16,0 4 9-1,0-2-47-15,-4 1-13 0,-6-5-19 16,4-3-51-16,-1-4 51 16,3-6-80-16,2-1-45 15,2 0-53-15,0-4-195 16,0-7-549-16</inkml:trace>
  <inkml:trace contextRef="#ctx0" brushRef="#br0" timeOffset="91123.3">5048 8879 700 0,'0'0'162'0,"0"0"-116"0,0 0 90 16,0 0 39-16,0 0-21 15,0 0-99-15,0 0-35 16,0 0 99-16,0 0-53 16,0 0-47-16,0 0-12 15,0 0 9-15,0 0-16 16,0 0-20-16,0 0-12 16,0 4-3-16,0-2 23 0,0 2-20 15,0 0-10 1,0-2-47-16,7-2 40 0,1 0-77 15,4 0-1-15,1-2 73 16,-1-8-37-16,-1-2 91 16,-5 0 15-16,-1 2 96 15,-3 2 71-15,-2 0 2 16,0 0-28-16,0 0 92 16,0 2-100-16,0 4-14 15,-7 2-43-15,-1 0-73 16,-3 0 43-16,-1 10-61 15,-1 8 0-15,1 2 13 16,2 4-13-16,5 2-23 16,3-4-13-16,2-2 11 15,0-4-12-15,17-2-38 0,8-4 4 16,6 0 45-16,-2 4 13 16,-2 1-71-16,-7 0-71 15,-11 6 71-15,-9-2 82 16,0 2-24-16,-18-1 26 15,-11 0 133-15,-2-4-63 16,-1-2-29-16,9-4-41 16,5-6 12-16,13-4 18 15,5 0-30-15,0-14-111 16,25-14 59-16,6-8-123 16,11-6 37-16,5-2-75 15,2-1 54-15,-2 5 89 16,-5 4 70-16,-13 6 57 0,-9 8 108 15,-9 4-7 1,-9 4 44-16,-2 6-77 0,0 2-53 16,-6 4-3-16,-15 2-50 15,-3 0-18-15,-5 18 44 16,1 6-45-16,1 6 0 16,4 4-6-16,9-2 0 15,8 0-27-15,6-6 33 16,0-1 0-16,12-7-11 15,5 0-47-15,3-4 36 16,-5 4 15-16,-5-2-69 16,-8 2 23-16,-2 4 37 15,0-2 16-15,-16 0 0 0,-3 0-19 16,-4-2 19-16,1-4 0 16,6-4 1-1,7-8-11-15,7-2 10 0,2 0-92 16,0-18-17-16,14-8-92 15,7-6-28-15,6-2 70 16,4-2 3-16,0 4 83 16,3 4 73-16,2 7 100 15,0 7 72-15,-1 9-53 16,-1 5 116-16,-5 0-127 16,-7 5-92-16,-9 12 47 15,-6-2-41-15,-7 2 32 0,0-3-29 16,0-2-25-1,-5-2-231-15,-3-5-291 0</inkml:trace>
  <inkml:trace contextRef="#ctx0" brushRef="#br0" timeOffset="91555.97">5692 8831 664 0,'0'0'819'0,"0"0"-673"0,0 0-78 15,0 0 36-15,0 0-16 16,0 0-28-16,0 0-27 0,-58 86 142 16,45-56-117-16,4 0-26 15,4-4-7-15,5-5-4 16,0-6-33-16,0-4 12 15,3-10-28-15,13-1 6 16,5 0-95-16,4-12-104 16,2-12-83-16,0 1-203 15,-7-4 229-15,-5 1 96 16,-4 4 72-16,-4 4 110 16,0 4 78-16,-3 4 54 15,-2 2 141-15,1 6-67 16,1 2-17-16,3 0-31 15,0 0-39-15,4 0 52 0,2 10-95 16,0 2-21-16,0 0 25 16,-1 0-27-16,-5 0-53 15,-7 8-35-15,0-2-226 16,0-4-499-16</inkml:trace>
  <inkml:trace contextRef="#ctx0" brushRef="#br0" timeOffset="92274.27">1492 10385 788 0,'0'0'972'0,"0"0"-710"16,0 0-143-16,0 0-20 16,0 0-12-16,0 0-87 15,0 0-55-15,18-34 21 16,-5 28-132-16,-1 2-102 15,-4 4-104-15,-1 8-190 16,-7 12 218-16</inkml:trace>
  <inkml:trace contextRef="#ctx0" brushRef="#br0" timeOffset="92622.05">1499 10696 339 0,'0'0'323'15,"0"0"-13"-15,0 0 16 16,0 0-88-16,0 0-55 15,119-106-95-15,-69 63-54 16,2-1-34-16,-6 2-6 16,-7 2-1-16,-13 6 14 15,-10 6 6-15,-8 8 9 16,-6 6 7-16,1 8 39 16,-3 2-68-16,0 4 3 15,0 0-3-15,2 0 4 16,3 6-4-16,4 8 0 15,-1 4 16-15,6 0-16 0,1 0-2 16,4 0-8-16,-2 0 10 16,-1-4 12-16,-3-4-11 15,-7 0 4-15,-6-4-4 16,0 0 20-16,-2 2-21 16,-19 4 0-16,-4 2 33 15,-6 2-33-15,4 0-11 16,6-3-36-16,19-3-173 15,2-6-268-15,2-4-357 0</inkml:trace>
  <inkml:trace contextRef="#ctx0" brushRef="#br0" timeOffset="93087.87">2488 10279 327 0,'0'0'602'0,"0"0"-446"15,0 0-50-15,0 0 197 16,0 0-56-16,0 0-77 16,0 0 48-16,-11-17-74 0,4 16-4 15,-1-2-55 1,-3 3-75-16,-7 0 40 0,-7 0-50 15,-4 17 0-15,-2 7 5 16,-1 4-5-16,11 0-8 16,5-4-9-16,11-6-19 15,5-4 12-15,0-4-1 16,7-6-60-16,13-4 71 16,9 0-32-16,7-4 26 15,2-14-17-15,1-2-14 16,-2 2 49-16,-11 2 4 15,-6 4 17-15,-11 6 3 16,-5 2 0-16,-4 4-7 16,0 0-15-16,0 0 27 15,3 6-27-15,4 10 9 0,3 4-9 16,11 0-39 0,16-2-258-16,1-8-330 0,0-6-556 0</inkml:trace>
  <inkml:trace contextRef="#ctx0" brushRef="#br0" timeOffset="93407.04">3504 10211 489 0,'0'0'1105'0,"0"0"-806"15,0 0-143-15,0 0 1 16,0 0 1-16,0 0-35 0,0 0-87 16,-55-26 22-16,21 26-21 15,-11 19 5-15,-5 8-23 16,-4 7 5-16,4 4-24 16,11 0 0-16,10-2 12 15,13-4 6-15,12-6-18 16,4-6-16-16,11-6 15 15,22-6-87-15,17-8 70 16,12 0-55-16,9-18-123 16,31-30-43-16,-19 2-337 0,-16 4-169 15</inkml:trace>
  <inkml:trace contextRef="#ctx0" brushRef="#br0" timeOffset="94638.55">3573 9912 867 0,'0'0'715'15,"0"0"-555"-15,0 0-151 16,0 0 102-16,0 0-14 16,0 0-18-16,0 0 44 15,-22 128-81-15,13-72 36 0,5-2-1 16,2 0-68-16,2-7 7 15,0-7-16-15,2-10-43 16,15-10-37-16,3-10-124 16,9-8-28-16,3-2-10 15,5 0-110-15,6-16 66 16,-1-2 103 0,2-4-18-16,-3 0 52 0,-5-2 149 15,-10-1 94-15,-10 3 75 16,-9 4 117-16,-7 3 42 15,0-2-49-15,0 3-33 16,-5 2-36-16,-6 2-122 16,0 2-87-16,-3 2 83 0,-1 4-72 15,-3 2 16 1,-1 0-14-16,-2 8 22 0,1 10 62 16,0 7-98-16,6-2 0 15,6 1 0-15,3-3 15 16,5-6-4-16,0-2-11 15,0-5 0-15,7-4-17 16,15-4-80-16,10 0-33 16,10-8 35-16,9-16-109 15,2-6-54-15,1-5-117 16,-5-1 18-16,-13 0 60 16,-10 2 204-16,-13 6 93 15,-10 6 228-15,-3 6 70 16,0 4 39-16,-3 4-40 15,-3 4-83-15,-1 2-47 16,3 2-167-16,2 0 18 0,-3 0 15 16,2 8-33-16,1 6 23 15,0 0-21-15,2 4 5 16,0 2-7-16,0 0 0 16,7 0-31-16,2-2 20 15,0 2 21-15,-5-2-12 16,-4-1 2-16,0-2-19 15,0 2-24-15,-13-3-107 16,-3-5-3-16,1 0 153 16,5-8 0-16,6-1-2 15,4 0 2-15,0-14-109 0,10-12 57 16,13-8-8 0,11-8-4-16,7-6 45 0,1-2-130 15,-3 4 79 1,-7 6 70-16,-8 12 0 0,-12 12 158 15,-5 6-108-15,-7 7 37 16,0 3 122-16,0 0-117 16,-10 0-7-16,-1 7-59 15,-2 7-26-15,-1 4 38 16,6 1-36-16,1 6-2 16,5-5 2-16,2 0 7 15,0-2-18-15,0-2-38 16,9 0-32-16,4 2 69 15,-2 0 8-15,-2 4 1 16,-7 3 0-16,-2 0-53 0,0 0 34 16,-6-3-40-16,-10-4 60 15,-2-3 28-15,4-4-15 16,4-5 12-16,5-6 0 16,5 0-25-16,0-3-22 15,0-12-99-15,11-10-10 16,7-3 103-16,2-4-50 15,2 2 34-15,1 2-37 16,2 4 81-16,-6 4 3 16,1 6 36-16,-1 4 31 15,-6 4 42-15,-3 2 8 16,-4 4-50-16,-2 0-23 16,-2 0-1-16,0 6 19 15,0 6-29-15,1 2-35 0,-3 0 74 16,0 0-75-16,0-2-90 15,0-2-75-15,0-4-69 16,0-4-62-16,0-2-101 0</inkml:trace>
  <inkml:trace contextRef="#ctx0" brushRef="#br0" timeOffset="94787.62">4612 9970 80 0,'0'0'33'0,"0"0"-33"0</inkml:trace>
  <inkml:trace contextRef="#ctx0" brushRef="#br0" timeOffset="95569.49">4720 10156 557 0,'0'0'562'0,"0"0"-229"16,0 0-14-16,0 0-82 15,0 0-112-15,0 0 11 16,0 0-89-16,5-68-40 16,-2 44 140-16,3-6-138 15,3-6-9-15,0-2 0 16,2-6-42-16,0-4 41 16,0-1-58-16,-4-3-84 15,0 2 109-15,-5 4-61 0,-2 8 2 16,0 12 59-1,0 10-9-15,0 12 16 0,0 4-140 16,0 2-74-16,0 20 240 16,4 8-27-16,3 6 28 15,-1 2-1-15,2 3 1 16,-4-4 9-16,-2-1-9 16,-2-4 21-16,0 1 82 15,0-5-99-15,0-2-4 16,-8-4-10-16,-6-6 7 15,3-2 2-15,-1-4 1 16,6-6 0-16,4-4 30 16,2 0-30-16,0 0-19 0,8-4-4 15,10-10 23-15,7 0 16 16,2-2-16-16,0 4 10 16,2 0-10-16,-8 2-59 15,0 4 43-15,-8 4-3 16,-4 0 6-16,-4 2 12 15,-5 0 2-15,2 0 14 16,0 0 50-16,0 0-64 16,0 0 0-16,3 2 1 15,-1 12-2-15,3 2 67 16,2 4 57-16,4 2-26 16,3-2-32-16,3-2-19 0,2-4-35 15,1-8-12-15,1-6 0 16,-4 0-34-16,0-4 27 15,-2-12 7-15,-5-6 22 16,-2 0-16-16,-3 2-6 16,-3 0 0-16,-4 2 1 15,2 2 67-15,-2 6-55 16,0 2 28-16,0 4-14 16,0 2-27-16,4 2-9 15,0 0 8-15,2 0 1 16,9 0 14-16,8 4 32 15,8 0 10-15,7 0 27 16,3-2-28-16,-8-2-24 16,-6 2-31-16,-14-2-114 15,-9 2-35-15,-4 4-203 0,-6 0-314 16,-13-2-278-16</inkml:trace>
  <inkml:trace contextRef="#ctx0" brushRef="#br0" timeOffset="96653.62">1595 10868 529 0,'0'0'716'16,"0"0"-428"-16,0 0-96 16,0 0 65-16,0 0-60 15,0 0-46-15,0 0-108 0,-16 0-43 16,14 0 95-16,2 0-61 16,0 0 2-16,0-2 3 15,4-2-39-15,14 0-1 16,7-2-15-16,11 0-23 15,3-4 38-15,11 0 1 16,-2 0-147-16,17-2-152 16,-12 2-320-16,-13 0-450 0</inkml:trace>
  <inkml:trace contextRef="#ctx0" brushRef="#br0" timeOffset="97334.3">2277 10698 990 0,'0'0'592'0,"0"0"-386"0,0 0 28 0,0 0-55 16,0 0-28-16,0 0-84 16,0 0-45-16,-3-6 45 15,3 4-67-15,0-2 0 16,5 0-9-16,6 0 18 16,3-5 6-16,3 4-15 15,1-4 0-15,2 2 22 16,4-1-22-16,3-3-10 15,2 4 2-15,0 0-4 0,0 0-20 16,-4 3 27 0,-3 0-90-16,-7 1 24 0,-4 2-102 15,-5 1-1-15,-2 0-21 16,-2 0-60-16,0 0-10 16,0 1-56-16,-2 3-35 0</inkml:trace>
  <inkml:trace contextRef="#ctx0" brushRef="#br0" timeOffset="99518.48">2508 10164 1152 0,'0'0'341'0,"0"0"-207"16,0 0-61-16,0 0-28 16,0 0 7-16,0 0-30 15,0 0 12-15,-38-33 32 0,27 26 43 16,-3 1 25-16,2 0-73 15,-1 0-33-15,-3 0 117 16,0-2-72-16,-2 2-11 16,-2 0-5-16,-2 0-29 15,-7-2-4-15,-2 2-24 16,-8-2 0-16,-3 2 4 16,-4 2 4-16,-5 2 8 15,-3 2-7-15,-2 0-1 16,-4 0-8-16,-3 14-3 15,-1 6-23-15,-1 6 26 16,1 6 14-16,4 4-14 16,-1 4 0-16,6 5 0 0,4 3 1 15,2 4-1 1,2 6 0-16,2 6 9 0,3 4-7 16,7 7 5-16,6-1-7 15,2-2 10-15,6 0 2 16,4-5-12-16,8-8 0 15,2-2 5-15,7-7-5 16,0-4-1-16,0-8 0 16,2-4 1-16,7-4-4 15,3 0 4-15,3 1 0 0,3-2 11 16,7 0-11-16,6-4-20 16,6-3 9-16,8-4 8 15,6-3 3 1,7-5 0-16,9-4 0 0,4-4 30 15,5-2-30 1,4 0-11-16,5-12 11 0,0-6 0 16,-6-4 6-16,0 0-6 15,-8-2 0-15,-7-5 12 16,-6 3-12-16,-8-4-12 16,-6 0 10-16,-3-2-2 15,-8 2 4-15,-4-2 7 16,-4 0 7-16,-6 0 31 15,-5 4-44-15,-3 0 9 16,-5 1-4-16,-4 5 5 0,-2 4 35 16,0 3-26-16,0 0 2 15,0 4 42-15,0 0-64 16,-6 3 0-16,-1 2 0 16,-1 0-6-16,-2 2 6 15,4 2 0-15,-3 0-5 16,-3 0-2-16,-1 2-138 15,-1 0-52-15,-9 0-154 16,5 0-358-16,-3 0-277 0</inkml:trace>
  <inkml:trace contextRef="#ctx0" brushRef="#br0" timeOffset="100648.63">1530 9944 466 0,'0'0'248'16,"0"0"-86"-16,0 0 28 15,0 0-25-15,0 0-24 16,0 0 3-16,0 0-43 16,-7-6 15-16,7 6-26 15,0 0-5-15,0-2-25 16,0 2-60-16,0 0 0 16,7-2 19-16,13 0-10 15,7 0 48-15,8-2-23 16,10-4-3-16,13-4 85 15,11-4-116-15,12-6 8 0,7-4 42 16,3-2-50-16,-1-3 43 16,-8 5-42-16,-11 2 10 15,-10 6 6-15,-12 2-17 16,-9 6-8-16,-9 0 7 16,-2 2 2-16,-2 2 40 15,-2 0-24-15,4 0 4 16,-2 0 13-16,2 2-34 15,-6 0-6-15,0 2 5 16,-5 0 2-16,-5 0 17 0,-2 0-18 16,-6 2 0-1,-1 0 15-15,-4 0-15 0,0 0 0 16,0 0 28 0,0 0-19-16,0 0 19 0,0 0-28 15,0 0 0-15,-2 0-28 16,-3 0-7-16,-2 0-92 15,1 6-4-15,-9 8-147 16,-1-2-315-16,3 0-493 0</inkml:trace>
  <inkml:trace contextRef="#ctx0" brushRef="#br0" timeOffset="101513.8">3985 9446 700 0,'0'0'396'0,"0"0"-310"0,0 0-13 16,0 0-29-1,0 0 15-15,0 0-17 0,0 0-26 16,70 0 47-16,-28 0-47 15,14 0 26-15,17-6 225 16,30-3-158-16,28-4-22 16,-4 1-1-16,-15 2-77 15,-19 0 33-15,-26 5-42 16,-5-2 0-16,-3 1-15 16,-24 2-36-16,-18 3 0 15,-15 1 34-15,-2 0 17 16,-2 0-19-16,-15 9-54 15,-21 19-162-15,5 0-166 16,2-2-706-16</inkml:trace>
  <inkml:trace contextRef="#ctx0" brushRef="#br0" timeOffset="102248.29">3779 10820 1239 0,'0'0'384'16,"0"0"-264"-16,0 0 111 0,0 0-70 15,0 0-99 1,0 0-16-16,0 0-46 15,133-40 101-15,-69 22-45 0,17-6 6 16,13-4-10-16,8-4-52 16,2 0 0-16,-5 4-13 15,-15 3 11-15,-19 6 1 16,-23 5-72-16,-17 5-12 16,-16 5 73-16,-9 4-14 15,0 0-38-15,-7 0-20 16,-9 0-86-16,-5 0 6 15,2 10-148-15,3-2-412 0</inkml:trace>
  <inkml:trace contextRef="#ctx0" brushRef="#br0" timeOffset="112705.63">8402 8123 2 0,'0'0'228'0,"0"0"-135"15,0 0-67-15,0 0 33 16,156-88-8-16,-105 66 17 15,6-1 10-15,11 1-32 16,9-1 6-16,8 0 3 16,11 4-24-16,2 1 0 15,0 5-1-15,3 4-8 0,-6 4-22 16,1 5-49 0,25 0-31-16,-26 0-18 0,-17 10-95 15</inkml:trace>
  <inkml:trace contextRef="#ctx0" brushRef="#br0" timeOffset="113303.82">9571 8047 317 0,'0'0'339'0,"0"0"-154"16,0 0-104-16,0 0-39 0,0 0 117 15,0 0-80-15,0 0-24 16,-24-14 8-16,24 14-2 15,0 0 72-15,0-2 11 16,0 2-4-16,0 0 57 16,0-2-80-16,0 2-24 15,0 0 13-15,0 0-47 16,0 0 24-16,0 0-17 0,0 0-10 16,-2 0 21-1,2 0-77-15,0 0 0 0,0 0 33 16,0 0-27-16,0 0 18 15,0 0-2-15,0 0-20 16,6-4 1-16,17-8-3 16,14-8-9-16,19-10-26 15,13-8 64-15,9-5-29 16,0 1 0-16,-6 4 6 16,-13 8-2-16,-16 10-4 15,-16 8-59-15,-12 6 36 16,-11 4 29-16,-2 2-13 15,-2 0 7-15,0 0-54 0,0 0-7 16,0 4-126 0,0 10-102-16,0 12 163 0,0 6-120 15,0 24-236-15,0-6 80 16,-6-6-237-16</inkml:trace>
  <inkml:trace contextRef="#ctx0" brushRef="#br0" timeOffset="114288.76">7936 10311 186 0,'0'0'514'16,"0"0"-331"-16,0 0-87 15,0 0 61-15,0 0 42 16,0 0-37-16,0 0-37 16,-12-4-30-16,12 4 7 15,0-2-15-15,0 2-40 16,0 0 53-16,0 0-8 15,0-4-35-15,16-6-5 16,20-8-28-16,37-24 7 16,48-27-31-16,46-21 22 0,16-8-7 15,-14 7-8-15,-40 27 18 16,-44 20-4-16,-27 14-21 16,-16 8 0-16,-4 0-38 15,-6 2-13-15,-9 4 51 16,-15 8 7-16,-6 6 32 15,-2 0 35-15,0 2-9 16,0 0-35-16,0 0-30 16,0 0-67-16,0 0 65 15,0 0 2-15,0 0-28 16,0 0 6-16,0 0 10 16,0 0 12-16,0 0-40 15,0 0-55-15,0 0 94 16,0 0-53-16,0 0-57 0,0 0 1 15,0 0-35-15,-4 0-37 16,-2 6-116-16,-2 8-45 16,1 0 24-16,1-4-273 0</inkml:trace>
  <inkml:trace contextRef="#ctx0" brushRef="#br0" timeOffset="118717.34">9250 15619 1083 0,'0'0'394'0,"0"0"-268"0,0 0-48 16,0 0 22-16,0 0 1 15,0 0-8-15,0 0-92 16,0 0 51-16,0 0-4 16,0 0 7-16,0 0 35 15,0 0-90-15,0 0 1 16,0 0 63-16,0 0-31 15,0 0 19-15,0 0 1 16,0 0-1-16,-4 0 11 16,-3 0-63-16,-3 0 7 15,-11 0 24-15,-4 0-31 16,-6 0 33-16,-6 0-33 0,-3 0 0 16,-5 0-3-1,-4 10 3-15,-5 8-16 0,1 4-8 16,-3 8 48-16,1 2-42 15,1 12 18-15,3 0 0 16,4 10-24-16,7 4 24 16,6 6-16-16,7 7 4 15,10 5 19-15,3 4-7 16,8 4 0-16,6-7 9 16,0-11-9-16,0-8 0 15,2-8-1-15,10-2 1 16,5-8 10-16,1-4-10 15,2 1-7-15,4-1 7 16,3-4-21-16,6 2 21 16,7-6 0-16,5-2 9 0,7-4 10 15,3 0-29-15,5-4 10 16,7-8-12-16,0 2-6 16,4-6 18-16,3-6 0 15,2 0 24-15,3 0-23 16,2 0-1-16,4-6-2 15,-1-6-11-15,1-6 13 16,0 0 13-16,-5-4 8 16,0-6 7-16,-2-6-10 15,-4-6-4-15,-4-1-14 16,-4 0 0-16,-13-8 19 16,-8-1-9-16,-12 2 22 15,-10-6 8-15,-8-8-16 0,-11 4 9 16,-4-5-33-16,0 1 0 15,-13 4 32-15,-7 0-14 16,-5 4 18-16,-2 2 9 16,1 10-12-16,-1 2-8 15,1-1-25-15,-1 9 0 16,0 6 8-16,-2 4 29 16,0 4-19-16,0 2-4 15,4 6 0-15,1 2-14 16,4 4-17-16,2 2-7 0,3-2 6 15,2 4 36 1,3 0-18-16,6 0 0 0,-1 0-30 16,5 0 30-16,-2 0-83 15,0 0-94-15,-6 0 89 16,-4 0-122-16,-9 0-277 16,-16 0-38-16,1 0 142 15,5 0-329-15</inkml:trace>
  <inkml:trace contextRef="#ctx0" brushRef="#br0" timeOffset="121982.02">14598 16146 367 0,'0'0'186'0,"0"0"-152"15,0 0 24-15,0 0-3 16,0 0 14-16,0 0-36 0,0 0-5 16,-21 0-28-16,17 0-12 15,2 0 12-15,-2-4 58 16,-3 4-20-16,1-4-38 16,-2 2 7-16,0 0 0 15,-1 0 64-15,-1 2-71 16,4 0 17-16,-3-4-1 15,3 4 52-15,-4 0-39 16,2 0-23-16,-1 0-6 16,2 0 0-16,3 0-35 15,1 0 35-15,1 0 6 16,0 0 16-16,2 0-8 16,-5 0 5-16,-3 0-13 15,-3 0-1-15,-3 0-5 16,-1 0-46-16,1 0 46 0,3 0 104 15,2 0-85-15,2 0-19 16,1 0 15-16,1-4 1 16,3 4 110-16,2-4-7 15,0 4 95-15,0 0-55 16,0 0-17-16,0 0-27 16,0-4-49-16,0 4 81 15,0 0-67-15,0 0-34 16,0 0 48-16,0 0-94 15,2 0-1-15,5 0-28 16,9 0 0-16,10 0 29 16,19 0 12-16,17 0 14 15,34 4 9-15,47-4-35 0,53 0 0 16,24-10 16-16,0-8-14 16,-10 6 59-16,-29 6-45 15,-9 2-16 1,-8 0 22-16,-6 0-22 0,-8 0-9 15,-5-2 0-15,-8-6 9 16,-5 2 5-16,-23-4-4 16,-24 6 7-16,-20-2-8 15,-7 2 0-15,2-1-1 16,2 4-7-16,1-3 7 16,-15 3 1-16,-12 0 1 15,-9 2 23-15,-11 3-24 16,-8-1 0-16,-1 1-9 0,-5 0-6 15,-2 0 15 1,2 0 1-16,-2 0 0 0,0 0 29 16,3 0-30-16,-3 0-20 15,2 0 20-15,0 0 0 16,-2 0 0-16,3 0 3 16,-1 0-2-16,0 0 14 15,-2 0-15-15,2 0 10 16,-2 0-17-16,0 0 7 15,0 0 0-15,0 0 18 16,2 0-8-16,-2 0-10 16,0 0 0-16,2 0-3 0,-2 0 3 15,0 0 0 1,0 0 0-16,0 0-27 0,0 0 9 16,0 0-124-16,3 1-214 15,-3 12-402-15,0-5-385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5-05-23T14:45:17.77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9888 4604 370 0,'0'0'869'15,"0"0"-699"-15,0 0-131 16,0 0-33-16,0 0 24 16,-5 0 42-16,5 0-72 15,0 0 0-15,0 0 3 16,0 0-2-16,0 0 68 16,0 0-21-16,0 0 23 0,0 0 40 15,0 0-62-15,0 0-19 16,0 0 14-16,0 0-38 15,2 0 19-15,5 0-25 16,-1 0 0-16,8 0 2 16,4 0-2-16,0 0 0 15,4 0 6-15,3 0 6 16,3 0-7-16,1 0-5 16,2 4-3-16,4 0 3 15,-2 2 0-15,0-4 0 16,3 2 5-16,1-4 12 15,5 0-5-15,6 0 4 16,3 0-8-16,0 0 45 0,0 0-42 16,-1 0-11-1,-6 0 14-15,-2 0 1 0,-1 0-27 16,-4 0 12-16,3 0-19 16,1 0 19-16,-1 0 2 15,0 0 16-15,2 0 6 16,-2 0-23-16,2 0 3 15,1 0-4-15,1 0-9 16,-2 0 9-16,3 0 12 16,-3 0-11-16,4 0 24 15,0 0-19-15,-1 2-1 16,1 0-5-16,4-2-26 0,2 2 26 16,6-2 39-16,3 0-7 15,-1 0-2-15,-2 0-23 16,0 0-4-16,0 0-3 15,-2 0-17-15,4 0 17 16,-2 0 16-16,1 0 18 16,5-2 0-16,0 0-22 15,3-2 16-15,2 2-28 16,2-2 0-16,3 2 9 16,-3-2 16-16,0 0 1 15,-7 2-1-15,-6 2-15 16,-6 0-10-16,-8 0-3 15,-3 0-22-15,-6 0 25 0,3 0 7 16,0 0 7 0,2 0 3-16,2 0-16 15,2 0 14-15,4 0-15 0,1 0-13 16,4 0 13-16,1 0 24 16,6 0-15-16,2 0 12 15,1 0-2-15,3 0 20 16,-3 0-39-16,-1 0-3 15,-4 0 3-15,-4 0 0 16,-8 0 13-16,-7 0-5 16,-8 0-7-16,-7 0 14 15,-4-2-15-15,-6 0 0 16,-3 2 16-16,-5 0 20 16,1 0-34-16,0 0 7 15,0-2-3-15,-1 0 6 0,3 0-12 16,0 2 0-1,0 0 7-15,0 0-5 0,-1 0 8 16,0 0-10-16,-2 0 2 16,1-2 19-16,-5 2-21 15,2 0 0-15,-2 0 16 16,-2 0-16-16,2 0-5 16,-2 0 4-16,3 0 1 15,2 0-2-15,-1 0 2 16,-2 0 0-16,3 0 13 15,-1 0-13-15,-4 0-9 16,2 0 3-16,-2 0-11 0,0 0 11 16,0 0-91-16,0 0-151 15,0 0-14 1,0 0-541-16</inkml:trace>
  <inkml:trace contextRef="#ctx0" brushRef="#br0" timeOffset="1482.55">17657 4630 914 0,'0'0'576'16,"0"0"-436"-16,0 0-89 16,0 0-41-16,0 0 48 0,0 0-55 15,0 0 22-15,26 0 0 16,-1 0 26-16,6 0 43 16,9 0-2-16,10 4-38 15,10-2 21-15,9-2-13 16,7 0-32-16,6 0 72 15,5 0-72-15,0 0 26 16,-2 0-44-16,-3 0-12 16,-4-2 0-16,-3 2 0 15,-1-2 0-15,0-2 13 16,-6 2-12-16,2-2 6 16,1 2-7-16,2-2-5 15,1 2 5-15,4-2 0 0,3 2 11 16,0-2 29-1,-2 2-40-15,-1 0 0 0,-7 2 0 16,-4 0 6-16,-5-2-6 16,-6 2 0-16,-4 0 1 15,-6 0 18-15,-2-2-19 16,-3 2 0-16,1-2 18 16,1 2-17-16,3-2-1 15,6 2 0-15,8-2 7 16,11 2 72-16,7 0-78 15,6 0-1-15,3 0 51 16,2 0-39-16,-4 0-3 16,-5 0-9-16,-4 0 7 15,-7 0 5-15,-4 0-12 16,-7 0 0-16,-5 0-4 0,-2 0 22 16,1 0-18-16,-1 0 29 15,5 0-20-15,3 0 35 16,11 2-44-16,3 2 0 15,6 2 12-15,5 0 4 16,1 2-11-16,-1 0 4 16,-1 0-7-16,-5 0 26 15,-7-2-28-15,-4-2 0 16,-10 0-2-16,-7 0 11 16,-10-2 8-16,-11-2 1 15,-7 2 12-15,-6-2 46 16,-5 0-76-16,-2 0 0 0,-5 0 15 15,-2 0 6 1,-2 0-9-16,2 0-2 0,-2 0-1 16,0 0 36-1,0 0-45-15,0 0 0 0,0 0 22 16,0 0-21-16,0 0 31 16,3 0-8-16,-3 0 6 15,0 0-19-15,0 0-11 16,0 0-12-16,0 0-14 15,0 0 43-15,0 0-34 16,-5 0 1-16,-19 10-67 16,-69 26-80-16,1 0-500 15,-1-2-584-15</inkml:trace>
  <inkml:trace contextRef="#ctx0" brushRef="#br0" timeOffset="8376.95">13499 13407 12 0,'0'0'21'0,"0"0"-13"15,0 0 9-15,0 0 0 16,0 0 34-16,141-116 77 16,-110 87-30-16,-2 3-34 15,-2 4 28-15,-6 2-76 16,-4 8-10-16,-9 2-6 16,-4 6 0-16,-4 2-1 15,0 0-9-15,0 0 10 16,0 0-9-16,0-2 18 15,0 1-3-15,0-2-6 16,0-3 4-16,0-2-4 16,0-4-42-16,8-6 31 15,1-2 10-15,4-2 2 16,-2-4 0-16,4-2 0 0,1-3 22 16,0 2-8-16,-2 0-15 15,-4 3 0-15,-3 5-8 16,-5 2 8-16,-2 5-2 15,0 0-37-15,0 2-55 16,0-2 5-16,0 0 5 16,0 0 1-16,0 0 36 15,0 0 6-15,-4 2 40 16,-5 4 1-16</inkml:trace>
  <inkml:trace contextRef="#ctx0" brushRef="#br0" timeOffset="11896.7">1969 8649 453 0,'0'0'127'0,"0"0"-41"16,0 0-32 0,0 0 73-16,0 0-32 15,0 0 3-15,0 0 51 0,-18-32 2 16,16 28 6-16,0-1 25 16,-1 3-42-16,3 0-42 15,-2 0 32-15,2 2-65 16,0-2 28-16,-2 2-40 15,0 0-3-15,2 0 19 16,0 0-69-16,0 0 0 16,0 0-25-16,0 0 44 15,11 0-19-15,9 0 0 16,9 0 12-16,11 0-12 0,12 0-2 16,10 6-7-16,7 1-13 15,11-3 44-15,10-1-19 16,10-1-3-1,22-2 13-15,28 0-13 0,21-2-3 16,-16-10-7-16,-30 4-21 16,-40 6 62-16,-25 2-52 15,7 0 21-15,11 0 0 16,10 0-6-16,-5 0-10 16,0 0 1-16,2 0-9 15,0-3 48-15,-3-6-21 16,3 3-3-16,0 0 18 15,-1 4-18-15,0 2-9 16,1 0-3-16,0 0-10 0,-3 2 44 16,1 8-15-16,0 1-1 15,1 0-4-15,0-3-2 16,4-2-2-16,-1-2-5 16,2-2-18-16,6-2 50 15,3 0-22-15,7 0 3 16,2-6-6-16,0 0 0 15,-2 0 0-15,-3 4-9 16,0 0-10-16,1 2 38 16,0 0-6-16,19 0-13 15,25 0 0-15,32 0 0 16,12 0 0-16,-1 0 0 16,-10 0-8-16,-24 2 17 15,-2 5 19-15,-9-3-28 0,-30 1 0 16,-21 1 12-1,-25-2-12-15,-14 4-3 0,5 1-20 16,3 0 46-16,0 1-26 16,-12 0 3-16,-6-3 0 15,-5-2 0-15,-1 0 0 16,7-1 0-16,6 0-9 16,11-4 20-16,15 0-11 15,26 0 0-15,35 0 0 16,23 0-6-16,3 0 6 15,-31 4 0-15,-36 2 1 16,-31-2 10-16,-7 0-7 16,9 0-4-16,7 0 0 0,7-2 3 15,-10 0-3-15,-6-2 0 16,-9 0 49-16,-7 0-6 16,-11 0 11-16,-6-2-19 15,-10 0-24-15,-9-2 39 16,-3 4-50-16,-10-3 0 15,-2 3 27-15,0 0-19 16,0 0-16-16,0 0-8 16,0 0 13-16,0 0-43 15,0 0 41-15,0 0-42 16,0 0-11-16,7 0-83 16,13-1-121-16,0-7-258 0,6-6-338 15</inkml:trace>
  <inkml:trace contextRef="#ctx0" brushRef="#br0" timeOffset="14804.83">12046 7662 644 0,'0'0'298'0,"0"0"-187"0,0 0-56 15,0 0 62-15,0 0 32 16,0 0-33-16,0 0-75 15,0-18 54-15,0 16 147 16,0 0-61-16,0-2-30 16,0 0-33-16,0 0-7 15,0-4 21-15,-2 0-111 16,-6-4 0-16,-4-2 61 16,-1-2-46-16,-5-4-12 15,-4-1-14-15,-7-2-2 16,-8 0 1-16,-11-1-9 15,-3 2 0-15,-12 2 1 16,-3 0 6-16,-7 4-7 0,-6 0 0 16,-1 2 0-1,-4 4 0-15,1 0 0 0,1 2 0 16,-1 0 0-16,3 0 0 16,0 2-9-16,-3-2 8 15,1 0-1-15,0 0 2 16,-1-2 0-16,2-2 12 15,4 0 7-15,3 0-19 16,3-1-1-16,-2 2-13 0,-1-1 14 16,-2 2 20-1,-2-4-20-15,0 2 0 16,-2-2 6-16,0-3-6 0,4 3-1 16,3 0 0-16,1 2-17 15,3 1 18-15,2 0 0 16,1 1 7-16,-1 2 28 15,2 2-35-15,3-2-15 16,-4 4 7-16,0-2 8 16,1 2 5-16,-1 2-5 15,-1-2 0-15,0 0 12 16,1-2-12-16,0 2-1 16,4-2-6-16,2 2-2 15,-1 0 9-15,6 0 7 16,0 2-7-16,3 0 38 0,1 2-38 15,0 0-12-15,-3 0-12 16,-4 0 24-16,-4 0-15 16,-5 6 15-16,0 6 0 15,1-2 21-15,1 0-21 16,5-2-10-16,0 2 4 16,4-2 1-16,2 2 5 15,2-2 1-15,8-2-1 16,5 0 36-16,3 0-36 15,3 2-13-15,4-2-5 16,0 4 15-16,4 2 1 16,2 1 4-16,1 5 2 15,2 1-4-15,0 6-6 16,2-1-3-16,-2 2 2 16,2 0 7-16,1-2 4 0,-3-2-4 15,1-2 12-15,0 0 8 16,1 0-20-16,0-2-23 15,-2 0 17-15,2 2-3 16,0 2 9-16,0 0 2 16,3 2 11-16,-1 1 5 15,3-2-18-15,-1 4-18 16,3-1 6-16,1 2 12 16,0 0-3-16,4 2 4 15,1-2-1-15,3 2 11 16,0 0-11-16,2 2-21 15,0 0 20-15,0 1-1 16,0 0-5-16,0 3 14 0,4-1 5 16,1-3-6-1,-1 0-6-15,0 0-21 0,4-2 2 16,-4 0 14-16,5 0-23 16,-1-2 28-16,2 2 0 15,3-3-8-15,1 1 2 16,3-2-13-16,3 2 10 15,9-2 0-15,3 4-4 16,7-2 26-16,9 2-11 16,2 0-2-16,8-2-3 15,7 2-3-15,4-2 6 16,7 2 0-16,3-1 12 0,6-2-12 16,7 0 0-16,1-4-1 15,5 0 0-15,1-1 1 16,-3-2 0-16,-3-2 2 15,-4-4 1-15,3 0-3 16,4-6 0-16,1 0-6 16,6-4-3-16,4 0 7 15,2-2 1-15,-4 2 1 16,-3 0 6-16,-4 0-6 16,-7-2 0-16,-1 2-13 15,-1-2 17-15,0-2-4 16,0 2 0-16,3-2 0 15,-1 0 21-15,0 2-21 0,1 2 0 16,-1-2-8 0,-3 2 10-16,2 0-3 0,-3-2 1 15,0 0 0-15,-2 0 9 16,-1 0-9-16,-4 0 0 16,-3-2-18-16,-6 0 26 15,-7 0-8-15,-6 0 0 16,-6 0 0-16,-4-4 27 15,2-4-27-15,-2-2 0 16,6-2-7-16,4-4 30 16,2 0-20-16,-2-4 5 15,-2 2-8-15,-8 2 33 16,0 0-33-16,-6-1 0 16,-5 2-24-16,-1 1 45 15,-3-1-21-15,-2 4 1 0,-2-3 0 16,0-1 47-16,-2-1-48 15,0 2 0-15,2-4-18 16,-2 2 36-16,2-2-18 16,2-2 1-16,2 0 0 15,1-2 11-15,-1 4-12 16,-4 0-6-16,-4 2-31 16,-5 2 63-16,-7 2-26 15,0 0 2-15,-3-2-1 16,1 0 20-16,-1-4-21 15,4-4-11-15,1-3-14 16,4-3 50-16,-1-2-24 0,-1 4 0 16,-3 2 18-16,-5 2-19 15,-3 0-2-15,-2 2-8 16,1 0-25 0,-1 0 70-16,-1 0-26 15,-1 0-9-15,1 2 13 0,-3-2-13 16,2 2-1-16,0 0-16 15,2 1-16-15,-2-1 65 16,0 0-32-16,-2 0 1 16,0 3 25-16,0-3-11 15,0 0-15-15,0-3 0 16,-4 3-26-16,0-2 58 16,-5 2-22-16,2-2-1 15,2 2 9-15,1 0-9 0,0 2-9 16,-1-2-9-16,1 0-5 15,-3 0 28-15,0 0 2 16,-1 2 2-16,-3 2 17 16,-3-1-11-16,5 6-24 15,-2-1 0-15,0 2 1 16,2 2 17-16,-1-1 5 16,2 3-9-16,1 1-2 15,3 0 2-15,0 2-14 16,-1-2-3-16,2 3-15 15,1-1 36-15,0 1-17 16,0 0 0-16,0 0 20 16,2-3-21-16,-2 3-1 15,2 0-7-15,0 0-7 0,0-1 30 16,0 1 9-16,0 0-24 16,0 0 0-16,0 0 10 15,0 0-10-15,0 0-12 16,0 0-13-16,0 0 49 15,0 0-25-15,0 0 1 16,0 0 0-16,0 0 2 16,0 0-2-16,0 0-18 15,0 0 3-15,0 0 15 16,0 0 0-16,0 0-44 16,0 0-19-16,0 0 46 15,0 0-152-15,-5 12-82 16,-11 20 28-16,1-2-369 15,-1-6-193-15</inkml:trace>
  <inkml:trace contextRef="#ctx0" brushRef="#br0" timeOffset="17702.46">12379 12541 1182 0,'0'0'354'0,"0"0"-208"16,0 0-14-16,0 0 116 15,0 0-30-15,0 0-142 16,0 0-33-16,2 0-5 16,-2 0-25-16,2 0 80 15,0 0-80-15,0 0 23 16,3 0-32-16,2 0-3 16,6 0-1-16,12 0 0 0,10 2 1 15,17-1 51-15,12 2-31 16,14-2 9-16,25-1-24 15,28 0-6-15,27 0 0 16,7 0 0-16,-29 0 12 16,-31 0 31-16,-39 0-29 15,-8 0 20-15,11-4-34 16,3 1 0-16,3-5-8 16,-6 0 8-16,-9-1 0 15,-4 0 33-15,-4 0-24 16,-4 1 0-16,0 3 18 15,-1-1-13-15,-5 2-14 16,2 0 0-16,-3 1 17 16,-1 1 8-16,-3 2-17 15,1-2-8-15,3 2 0 16,-4 0 0-16,5-2 0 0,1 2-2 16,-1-1 10-16,5-2 31 15,2 2-39-15,0 1 0 16,2 0 14-16,0-3 5 15,1 3-19-15,2 0 22 16,-4-1-21-16,2-2 62 16,-4 3-63-16,2-2 0 15,-1 0 17-15,-5 0-16 16,0 1-1-16,-1-3 14 16,-3 1-13-16,0-1 31 15,-1 0-32-15,-4 0 0 16,-2 1-12-16,-4-2 30 15,-2 3-18-15,-2 0 9 16,-6 0-2-16,2 0 20 0,-6 0-27 16,-1 0 0-16,-1 1-25 15,-7-2 41-15,2 1-16 16,-2 0 17-16,-1 2-2 16,-1 0-5-16,0-2-10 15,0 2 0-15,2 0-40 16,-4 0 67-16,0 0-27 15,2 0 1-15,-1 0 17 16,-3 0-3-16,2 0-15 16,-2 0-9-16,2-2-33 0,-2 2 61 15,0 0-19-15,0 0 14 16,0 0-2-16,0 0-2 16,0 0-10-16,0 0-10 15,0 0-32-15,0 0 78 16,0 0-36-16,0 0 1 15,0 0 18-15,0 0-17 16,0 0-2-16,0 0-6 16,0 0-41-16,0 0 80 15,0 0-33-15,0 0 1 16,0 0 13-16,0 0-14 16,0 0-32-16,0 0-68 15,0 0 94-15,0 0-115 0,0 0 31 16,0 0-71-16,-2 0-90 15,-19 0-69-15,2 4-265 16,-4-2-189-16</inkml:trace>
  <inkml:trace contextRef="#ctx0" brushRef="#br0" timeOffset="23732.33">15572 15436 1307 0,'0'0'577'0,"0"0"-505"0,0 0 57 16,0 0 36-16,0 0 14 15,0 0 14-15,19 0-125 16,-7 0-49-16,3 6-15 16,6 6 11-16,3 6 55 15,5 4-60-15,5 6-9 16,-1 7 45-16,0 1-46 16,-2 0-2-16,1 0-5 15,-3 0 7-15,-2-6 0 16,-6-4 0-16,-1-8 8 15,-3-8-4-15,0-6 8 16,5-4-18-16,7 0 6 0,13-14 0 16,14-12 12-1,15-10-12-15,12-8 0 0,8-6 21 16,3 6-21-16,-3-1-16 16,-6 9-8-16,-12 8 3 15,-15 4 21-15,-16 10 0 16,-13 4 0-16,-13 2 30 15,-9 6-30-15,-3 0-10 16,-4 2 4-16,0 0 6 16,0 0 25-16,0 0-25 15,0-2 12-15,0 2 12 16,0 0-24-16,0 0 0 16,0 0-1-16,0-2 1 15,0 2 19-15,0 0-19 16,0-2 6-16,0 2-6 0,0 0-10 15,-6-4 8-15,-1 4-29 16,-2 0-84-16,-2 0 17 16,-14 0-169-16,1 0-360 15,0 4-669-15</inkml:trace>
  <inkml:trace contextRef="#ctx0" brushRef="#br0" timeOffset="66332.56">20275 8708 1260 0,'0'0'369'16,"0"0"-271"-16,0 0-69 16,0 0-20-16,0 0 14 0,0 0-21 15,29 41 15 1,-15-7 86-16,3 8-73 0,-1 6 16 15,-1 6 15-15,-1 7-48 16,-1 2 14-16,1 4-27 16,-6-1 10-16,1-8 0 15,0-10-10-15,-2-10-48 16,-3-10 18-16,-1-8-173 16,-1-8-46-16,-2-8-21 15,0-4-57-15,0 0 124 0,0 0-574 16</inkml:trace>
  <inkml:trace contextRef="#ctx0" brushRef="#br0" timeOffset="67794.99">20661 8811 0 0,'-25'-10'0'16,"16"2"0"-16,5-10 0 0,-1 12 0 15,-6-8 0-15,6 4 0 16,5 0 0-16,0 4 0 16,0 6 0-16,7 0 0 15,2 0 0-15,5 4 0 16,-10 2 0-16,-2 0 0 16,-2-4 0-16,0-2 0 15,0 0 0-15,2 0 0 16,2 0 0-16,2 0 0 15,-2 0 0-15,3 0 0 16,-5 6 0-16,0 12 0 16,-2 0 0-16,0 2 0 15,-4-2 0-15,-10-10 0 16,1 8 0-16,-3-2 0 0,5-2 0 16,0-4 0-16,5-2 0 15,-2-4 0-15,4 0 0 16,2-2 0-16,-3 0 0 15,-1 0 0-15,-1 0 0 16,-2 0 0-16,0 0 0 16,0 0 0-16,0 2 0 15,2-2 0-15,1 2 0 16,-1 0 0-16,-2 0 0 16,-2 0 0-16,0 0 0 15,-5 0 0-15,3-2 0 16,-11 0 0-16,11 0 0 0,1 0 0 15,3-2 0 1,5-6 0-16,0 0 0 0,4 0 0 16,0 0 0-16,0 2 0 15,0 0 0-15,0 0 0 16,0 2 0-16,0-4 0 16,0 2 0-16,0 0 0 15,0 2 179-15,0 4 345 16,0 0-383-16,0 0-5 15,0 0 12-15,0 0 25 16,0 0-4-16,0 0-117 16,-3-34 18-16,0 28-19 15,1-2 17-15,0 2 26 16,0-2-71-16,0 2-10 16,2 0 24-16,0 0-21 0,0-3-16 15,0-2 1 1,0-3-1-16,0-2 12 0,11-5-12 15,9 1-11-15,7-2-8 16,6-1 25-16,12 0-12 16,4 1 12-16,4 4-4 15,1 6-2-15,-8 6-6 16,-10 6-29-16,-7 0 29 16,-11 4-34-16,-5 10 33 15,-7 2 1-15,2 2 6 0,-6 0 25 16,-2 0-25-1,0 0-5-15,0-2-12 0,0 2 34 16,-6 0-12-16,-10 0 9 16,-3 3 17-16,0-1 1 15,-6-2-32-15,-2 0 9 16,-2-2 4-16,-2-2-11 16,0 0 14-16,-2-4 7 15,4 2-11-15,2-4 4 16,7 0-16-16,6-4-9 15,6 0-7-15,3-2 31 16,3 0-15-16,2-2 0 16,0 0 0-16,0 0-2 15,0 0-2-15,0 0-55 0,0 0 45 16,0 0-70-16,0 0-2 16,7 0-39-16,28-6-82 15,-1-6 42-15,-1 0-206 0</inkml:trace>
  <inkml:trace contextRef="#ctx0" brushRef="#br0" timeOffset="68228.06">20777 8682 889 0,'0'0'156'0,"0"0"-131"0,0 0 72 15,0 0-3-15,0 0 4 16,0 0-27-16,0 0 11 0,8-15 120 16,5 12-100-16,8 3-55 15,5 0 35-15,6 0-60 16,5 8 45-16,-1 9-42 16,-3 5-17-16,-6 0-7 15,-7 2-1-15,-7 0-10 16,-8-4-14-16,-5-4 30 15,0-2-7-15,-5-2 1 16,-10-2 0-16,-5-4 16 16,-1 0-16-16,4-4-32 15,1-2 25-15,3 0 14 16,7 0 23-16,1-12-25 16,5-8 4-16,0-8-18 15,7-8-29-15,15-2 15 0,4-2-2 16,3 4 26-16,2 3-2 15,-2 5-26-15,3 8-29 16,-5 8-1-16,-3 6-144 16,-3 6-116-16,-6 4-65 15,-7 8-329-15</inkml:trace>
  <inkml:trace contextRef="#ctx0" brushRef="#br0" timeOffset="68594.81">21259 8695 998 0,'0'0'504'0,"0"0"-504"0,0 0 35 0,0 0-29 15,0 0 32-15,0 0-18 16,137-35-7-16,-99 17 7 16,-7 0-20-16,-4 0 0 15,-10 2-8-15,-5 0 19 16,-10 2 7-16,-2 4 23 15,0 2 26-15,0 2-10 16,-5 2-18-16,-8 4-26 16,-3 0 49-16,-8 2-44 15,-7 18 14-15,-3 6-9 16,1 7 19-16,4-4 3 16,8 1-45-16,11-2-2 15,5-2-14-15,5-3 26 0,0-5-10 16,11-4 0-16,16-4 0 15,11-6 9-15,9-4-9 16,6 0-154-16,27-16-68 16,-13-5-297-16,-11-1-333 0</inkml:trace>
  <inkml:trace contextRef="#ctx0" brushRef="#br0" timeOffset="68827.36">21781 8604 611 0,'0'0'964'16,"0"0"-789"-16,0 0-92 16,0 0-33-16,0 0 50 15,0 0-80-15,0 0 6 0,62-8 82 16,-12 0-6-16,16-8-67 16,13-4 91-16,3-2-113 15,-4 0-13-15,-9 4-16 16,-13 6-187-16,-19-2 26 15,-14 4-298-15,-17-2-248 0</inkml:trace>
  <inkml:trace contextRef="#ctx0" brushRef="#br0" timeOffset="69111.17">22408 8063 643 0,'0'0'290'0,"0"0"-53"16,0 0-33-16,0 0-6 15,0 0 42-15,0 0-240 16,0 0 34-16,6 18 14 16,1 10 36-16,3 10 15 15,4 4-25-15,1 7-25 16,1 1-12-16,-3-2-37 15,-1-4-28-15,-5-4 0 16,-3-8-51-16,-2-4-73 16,-2-6-102-16,0-6-113 15,0-8 0-15</inkml:trace>
  <inkml:trace contextRef="#ctx0" brushRef="#br0" timeOffset="70412.61">22429 8383 1075 0,'0'0'234'16,"0"0"-114"-16,0 0 11 16,0 0-20-16,0 0-21 15,0 0-81-15,0 0-9 16,118-27 105-16,-80 27-64 16,-1 0 24-16,-4 4-14 15,-4 12-13-15,-8 2 39 0,-4 2-77 16,-9 0-5-1,-3 0-7-15,-5-2 24 0,0 0-6 16,-7-4-6-16,-9-4 0 16,-1-2-9-16,-4-2-50 15,4-6 15-15,3 0 37 16,3 0 14-16,5-12-14 16,6-8-60-16,0-4-17 15,6-4 59-15,21 0-70 16,7 0-52-16,8 4 112 15,3 3-30-15,1 7 23 16,1 5 7-16,-3 3 35 16,-4 2 6-16,-3 1-6 15,-12 2 0-15,-4-2 97 0,-7 0-1 16,-3-1 50-16,-7 1-11 16,0-1-31-16,-4 0 16 15,2 1-120-15,-2-1 14 16,0 0 18-16,0 1-20 15,0 2 26-15,0-2-13 16,-2 1-23-16,-6 2 2 16,-6 0-4-16,-4 0 0 15,-4 2-6-15,-1 13 15 16,0 3 12-16,2 4-12 16,6-1-8-16,5 1 5 15,6-4-6-15,4 0-9 16,0-3-21-16,9-5 60 15,15-2-24-15,8-6-5 0,11-2 9 16,5 0 15-16,6-2-25 16,4-8-29-16,-4-2 9 15,-6 0-7-15,-13 0 26 16,-10 0-69-16,-14 0 70 16,-11-1-6-16,0 2 6 15,0-4 0-15,-13 4 12 16,0-2-11-16,-1 4 39 15,3 0-33-15,5 4-5 16,-2 1 45-16,4 1-47 16,2 3 0-16,0 0-8 15,2 0 26-15,0 0-21 0,-2 0 3 16,2 4 0 0,-2 10-4-16,-1 7 4 0,1-2-2 15,2 2-5-15,0-6 14 16,2-2-7-16,16-5 0 15,4-2 0 1,5-6 3-16,4 0-3 0,5-9-39 16,-3-9 26-16,-2-1 19 15,-8-2-18-15,-5 2 12 16,-7 5 0-16,-7 4 42 16,-2 2-41-16,-2 5 7 15,0 2 97-15,0 1-56 16,0 0 2-16,0 0-51 15,0 0-14-15,2 0-7 0,3 0 1 16,2 8 20-16,2-1-17 16,6 4 35-16,5-6 6 15,9 0-24-15,9-5 0 16,9 0 19-16,4-5-19 16,3-11-26-16,-5-2 17 15,-11-2-22-15,-11 0 31 16,-10 0-1-16,-10 2 1 15,-7 0 34-15,0 2-34 16,0 4 0-16,0 2 47 16,0 4-40-16,0 2 50 15,-3 2-57-15,1 2 0 16,2 0-21-16,0 0 15 0,0 0-27 16,0 4 8-1,0 6 50-15,0 2-23 0,12 0-2 16,3-2 0-16,9-4 27 15,8-2-27-15,1-2 0 16,0-2 34-16,-6 0-25 16,-6 0-9-16,-11 0-40 15,-5 0-45-15,-5 0 84 16,0 6-107-16,-25 8-59 16,-46 27 30-16,4-5-194 15,-6 1-303-15</inkml:trace>
  <inkml:trace contextRef="#ctx0" brushRef="#br0" timeOffset="71060">7321 11484 87 0,'0'0'28'0,"0"0"-28"0</inkml:trace>
  <inkml:trace contextRef="#ctx0" brushRef="#br0" timeOffset="72257.7">7321 11484 370 0,'89'144'263'0,"-89"-144"-37"16,0 0 79-16,0 0 88 15,0 0-91-15,0 0-84 16,0 0-21-16,0 0-76 15,0 0-20-15,0 0-99 16,0 0 27-16,0 0 1 16,3 0-30-16,7-6 0 15,11-8-25-15,12-4 53 0,18-8-56 16,19-6 14-16,34-8-110 16,45-8 107-16,51-9-14 15,24 3 31-15,3 13 9 16,-3 6-2-16,-16 11-14 15,6 2-2-15,11 0-57 16,5-4 55-16,3 2-30 16,1-2-26-16,5 2 54 15,6 0-16-15,9 2 12 16,8 2-3-16,12 0 20 0,-2 3 11 16,9-1-11-1,9 3 0-15,0 1 1 0,4 0 21 16,2-1-39-16,-6 4 17 15,1-3-12-15,4-5-3 16,-6-1 15-16,4-4 0 16,-2-4 37-16,-2-4-37 15,6 0 0-15,-6-2-5 16,-7 2 5-16,-4-3 27 16,-7 6-21-16,-3-2 10 15,0 1 31-15,1 2-38 16,2-2 38-16,1 0-47 15,3-4 0-15,-1 0 3 16,-2-4 12-16,-6-6-2 16,0 1 5-16,-10-4-4 0,1 3-15 15,-8-3 1-15,-6 3 0 16,-9 4 51-16,-7 2-49 16,-13 2 26-16,-16 2 6 15,-15 0-22-15,-13-2-12 16,-20-3-3-16,-27 5-18 15,-26 5 21-15,-24 4 20 16,-13-3-12-16,7-4 12 16,4-8-8-16,1-4-12 15,-14 1 0-15,-12 4 0 16,-13 5-15-16,-10 3 30 16,-8 8-11-16,-8 5 41 15,-4 5 14-15,-1 5 1 16,-2 6-60-16,0 0-21 15,0 2 21-15,0 0 19 0,0 0-18 16,0 0-1-16,0 0 16 16,0 0-26-16,0 0 10 15,0 0-15-15,0-2 0 16,0 2 22-16,-5-2-7 16,-9 2 0-16,-8 0 8 15,-14 0-17-15,-10 6-7 16,-14 10-7-16,-9 9 23 15,1-2 15-15,8 0-13 16,12-5 1-16,12-5 16 0,16-2-32 16,9-8 13-1,9 0-39-15,2-3 18 16,0 0 21-16,11 0-9 16,16-3 9-16,12-12 16 0,9-7 1 15,4-5-17-15,2 0-9 16,0-2 9-16,0 1 6 15,-6 2-6-15,-1 2 0 16,-5 4 16-16,-8 6-20 16,-7 2 4-16,-9 6-14 15,-7 2-2-15,-5 2 28 16,-2 2-12-16,-4 0 0 16,2 0 9-16,-2 0-21 15,4 14 1-15,-2 2 11 16,2 6 23-16,-2 4-2 15,5 2 1-15,-3-1 6 16,5-2-20-16,2-3 26 16,5-1-34-16,0-3-9 0,1-3 8 15,1 2 1-15,0-1-29 16,-7 9-114-16,-2-2-227 16,-5-7-762-16</inkml:trace>
  <inkml:trace contextRef="#ctx0" brushRef="#br0" timeOffset="74788.89">23682 9418 215 0,'0'0'358'0,"0"0"-160"16,0 0-93-16,0 0 53 15,0 0 75-15,0 0-51 16,0 0-60-16,0-10 39 16,0 10-30-16,0 0 3 15,0 0-17-15,0 0-80 16,0 0 69-16,0 0-94 16,0 10-12-16,10 12 33 15,7 10 4-15,0 11-24 16,5 3-1-16,1 2 7 15,-1-2 5-15,-4-6-24 0,-2-8-30 16,-8-8-14-16,-5-8-154 16,-3-4-51-16,0-6-56 15,-25-6-51-15,-8 0-1 16,-1-10-17-16,5-5-29 16,18-2 403-16,2 1 329 15,-2-4-189-15,2 0-52 16,1-4 92-16,2-2 36 15,4 0-150-15,2 0 47 16,0-2 23-16,2 2 25 16,12 2-69-16,4 2-6 15,4 0-9-15,7 2 65 16,9-1-70-16,7 5 9 16,8 2 14-16,3 7-61 15,-3 3 14-15,-5 4-48 0,-9 0 19 16,-10 18-18-16,-7 8 0 15,-10 6-1-15,-10 5 46 16,-2 12-45-16,-11 3-1 16,-16 0 0-16,-2-4 17 15,0-8 33-15,2-10-49 16,7-8 0-16,3-6-1 16,3-8-14-16,3-1-9 15,2-6-8-15,0-1 19 16,2 0 11-16,5 0 1 0,2 0 0 15,0 0-11 1,0 0-11-16,0 0-6 0,0 0 28 16,2-1 0-16,9-7-4 15,1 1 13-15,-1 1-9 16,-3 2 0-16,2 3-18 16,-6 1 10-16,0 0-98 15,7-5-131-15,-3 1-84 16,0-1-382-16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5-05-23T14:45:48.82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4843 8649 46 0,'0'0'306'0,"0"0"-199"0,0 0-80 16,0 0 4-1,0 0 26-15,0 0 0 0,-19 0-57 16,13 0 1-16,2 0 38 16,0 0 15-16,-1 0 26 15,1 0 34-15,2 0 9 16,0 0-10-16,0 0-40 16,-1 0-45-16,1 0 95 15,-1 0-63-15,1 0-49 16,0-3-11-16,2 3-6 15,-2 0 6-15,0 0-126 16,-3-1-56-16,-3 1 146 16,-4 0-529-16,1-3 551 15,-4 3 14-15,1 0 20 16,1 0-20-16,1 0-98 0,2-2 80 16,-1 2 7-16,1-2-57 15,4 2-166-15</inkml:trace>
  <inkml:trace contextRef="#ctx0" brushRef="#br0" timeOffset="2324.25">4614 8620 324 0,'0'0'200'16,"0"0"-120"-16,0 0-41 16,0 0 135-16,0 0-21 0,0 0-38 15,0 0-23 1,-6-6 7-16,6 6 36 0,0 0-53 15,0 0-47 1,0-1 73-16,0 1-76 0,0 0 0 16,0 0 0-1,0 0-13-15,0 0 47 0,0 0-62 16,0-3 12-16,0 3-5 16,0 0-11-16,0-2-12 15,12 2-10-15,9 0 22 16,12 0 4-16,7 0 11 15,12 0-9-15,6-2 70 16,6 2-76-16,1 0 0 0,1 0-18 16,-1 0 17-1,-7 0-15-15,-4 4 16 0,-8 4 0 16,-1-2 4-16,-3 1-4 16,-2-2 0-16,3-1-13 15,-1 1 0-15,5-1 13 16,6-4 6-16,5 0-5 15,4 0 41-15,0 0-42 16,-1 0-1-16,1 0-16 16,-2 0 14-16,-2 4-6 15,0 0 9-15,0-1 0 16,-2 0 23-16,-3 1-23 16,-1-3 0-16,-1-1-12 15,-2 3 3-15,0-2 9 16,-1 2 2-16,2-2 12 0,-1 4 4 15,0-1-18-15,0 0-13 16,0 0 1-16,2 2 9 16,1-1 2-16,-2 2 1 15,2 0 0-15,2 0 19 16,-1-1-19-16,0-1 0 16,1-1-15-16,0 1 14 15,-4-3 0-15,2 0 2 16,-3 0 10-16,0 0-5 15,0-2-6-15,3 0-8 16,3 0 1-16,3 0 7 16,6 0 0-16,6-2 7 15,3-4 11-15,0-3-15 16,3 6-3-16,-2-1 0 0,-6 1-13 16,0 3 13-16,-3 0 0 15,-5 0 2-15,0 0 11 16,0 0-13-16,0 0-9 15,3 0 3-15,4 0 5 16,6 0-2-16,5 0 3 16,8 0 1-16,3 0 21 15,3 0-22-15,-3 0-3 16,-2 0 3-16,-4 0-13 16,-6 0 13-16,-3 0 6 15,-5 0-5-15,-2 5 12 0,-5-1-13 16,1 0-3-1,-1-3-3-15,0 2-5 0,5-3 11 16,7 0 1 0,1 0 8-16,4 0 11 0,5 0-20 15,3-4-19-15,2-2 18 16,3 4-7-16,-3 0 8 16,-2 2 2-16,-4 0-2 15,-6 0 20-15,-4 0-20 16,-3 0-7-16,-5 0-6 15,-1 0 10-15,-2 2 3 16,3-2 8-16,4 0-7 16,5 0 22-16,1 0-23 15,6 0-19-15,3-5 19 16,3 0 0-16,-2 1 0 16,-3 2 6-16,0 2-4 15,-3 0 20-15,-2 0-22 0,-1 0-28 16,-2-2 28-16,0 0 0 15,1-2 1-15,3 0 9 16,0-4-10-16,2 2 21 16,5-2-21-16,-1 2-7 15,1 2 7-15,4 0 0 16,3 0 14-16,-1 1 44 16,-2 3-47-16,-1-2 18 15,-7 2-29-15,-2 0 0 16,-8 0 0-16,-2 0 0 0,-5 0 8 15,2-1 0-15,0-3-6 16,1-3-2-16,4 1 0 16,1 1 4-16,1-2-4 15,5 3 17-15,0 2-17 16,-3 0 46-16,2 2-45 16,-9 0 26-16,-3 0-27 15,-7 0-2-15,-6 0 2 16,-6 0 0-16,-3 2 6 15,-3-2 12-15,-3 0-12 16,1 0-3-16,3 0-3 16,1 0 9-16,5 0-9 15,1 0 5-15,6-2 1 16,4 0 36-16,4 1-42 16,3 1 0-16,-1 0 5 0,1 0 5 15,-5 0-10 1,3 0 9-16,-5 0-8 0,-2 0 28 15,-1 0-29-15,-4 0 0 16,-2 0 8-16,1 0 12 16,0 0 5-16,4 0 27 15,2-4-3-15,0-1 4 16,-3 3-53-16,-4 2 0 16,-3 0-15-16,-5 0 32 15,-1-2-17-15,-5 2 12 16,1-2-2-16,-1 0-1 15,4 0-9-15,-1 0 0 16,2 2-21-16,3-1 17 0,-2 1 4 16,6 0 16-1,0 0-9-15,2 0 2 0,0 0-9 16,0 0 0 0,0 0-31-16,-4 0 37 0,-1 0-6 15,-1 0 16-15,-1 0-7 16,-2 0-6-16,0 0-3 15,-2-3 0-15,-2 1-35 16,-1 2 48-16,-2-2-13 16,5 2 16-16,5-2 8 15,1-2-22-15,3 0-2 16,2 0-2-16,0-2-29 16,1 0 46-16,-4 2-15 15,-1 0 7-15,-1 2 4 16,0 0-1-16,-1 0-10 15,-5 0-12-15,-3 2-6 0,-1 0 36 16,-3 0-16-16,2 0 4 16,4-2-5-16,-4 2 26 15,0-2-27-15,1 0-21 16,-1 0 12-16,-2 0 18 16,3 0-1-16,-5 0-2 15,2 0 1-15,-4 0 12 16,2 0-19-16,-2 0-15 15,2 0 14-15,0-2 2 0,4 2 28 16,-2 0-15 0,2-2-14-16,-1 2 19 0,-5 0-19 15,-8 0-33-15,-3 2 21 16,-10-2 24-16,-1 2 6 16,-5 0-12-16,0 0 9 15,0 0 70-15,0 0-85 16,0 0 0-16,0 0 51 15,0 0-50-15,0 0 50 16,0 0-40-16,0 0 6 16,0 0 10-16,0 0-27 15,0 0-15-15,0 0-8 16,0 0 46-16,0-2-17 16,0 2-6-16,0 0 0 15,0 0-8-15,0 0-17 0,0 0-59 16,0 0 72-1,0-2-31-15,0 2 27 0,0-2-68 16,0-2-33-16,4-2-26 16,6-2-150-16,9-6-38 15,2 2-72-15,-4 0-265 0</inkml:trace>
  <inkml:trace contextRef="#ctx0" brushRef="#br0" timeOffset="6870.21">15046 8873 146 0,'0'0'209'0,"0"0"-131"16,0 0 10-16,0 0 17 15,0 0 30-15,0 0 3 0,0 0-2 16,-3-32 49-16,3 26 18 16,0 2-1-16,0-2-6 15,0 2-82-15,0 0 12 16,0 2-10-16,0 2-52 15,0 0 75-15,0 0-77 16,0 0-1-16,0 0-45 16,0 0-16-16,0 6-44 15,0 12 29-15,3 8 15 16,-1 10 4-16,-2 6-2 16,0 10 20-16,0 4-19 15,-2 7-3-15,-10 3-3 16,-1 4-12-16,-3-2 30 15,-3 0-27-15,-2-5 26 16,-1-9-1-16,-1-6-13 0,4-12-28 16,1-8 8-16,-2-8-6 15,0-2 24-15,-3-2 2 16,-6 0 22-16,-2 2-5 16,-2 0-17-16,-3 3-13 15,1-3 13-15,-3 3 0 16,-3-1 1-16,2 0 3 15,1 1 10-15,0-3-7 16,-3 0-7-16,0-2-19 16,1-4 18-16,3 0 1 15,6-6-13-15,5-2 13 16,1-2 0-16,-4-2 0 16,-2 0-103-16,-2 0 103 0,2 0 24 15,4 0 54 1,2-6-77-16,3-6 57 0,-2-2-50 15,1-1 41-15,3 0-30 16,1 1 4-16,0-3-23 16,1 1 0-16,1 1 6 15,-1-2 13-15,0 2-19 16,2-2 0-16,1 3-2 16,1 0-8-16,3 2 10 15,3 0 0-15,-2 2 0 16,2-2 27-16,1 2-21 15,3 0-2-15,-4 2-4 0,2 0 2 16,-1 0-2 0,1 2 0-16,-2-2 9 0,2 0 22 15,0 2-22-15,1 0-8 16,-1 2-1-16,1 0 18 16,-2 0-18-16,3 2 2 15,-1 0 11-15,-1 0 16 16,2-2-28-16,-1 2-1 15,0 2 0-15,3-2 13 16,-3 2-13-16,1 0 0 16,2 0 13-16,2 0-10 15,-4 0-3-15,-3 0-12 16,-7 8 1-16,-8 8-3 0,0 6 14 16,-5 0 0-1,5-2 2-15,1 0 13 0,2-2-15 16,1 0 0-16,3-4-11 15,3-2 1-15,1-4 10 16,7-2 0-16,-1 0 6 16,1-4 7-16,2 2-13 15,2-1 0-15,-3-2-13 16,3 1 5-16,-2-2 8 16,2 2 0-16,0-2 11 15,0 0 6-15,0 0-17 16,0 0 0-16,0 0-28 15,0 0 45-15,0 0-17 16,0 0 7-16,0 0-5 16,0 0 19-16,0 0-21 0,0 0 0 15,0 0-21-15,0 0 39 16,0 0-18-16,0 0 12 16,0 0-2-16,0-5 32 15,0-6-42-15,0-3-4 16,0-2-31-16,0-2 44 15,0 0-9-15,0 2 11 16,0 0-5-16,0 4 9 16,5 0-15-16,-1 2-9 15,3 2-20-15,-5 0 47 0,2 0-18 16,1 2 10 0,-3 2-9-16,0 0 13 0,0 0-14 15,1 4-1-15,-1-2-31 16,0 0 59-16,-2 0-27 15,3 2 0 1,-1-2 1-16,0 2 19 0,0-2-20 16,-2 2-9-16,0 0-6 15,2 0 30-15,-2 0-9 16,0 0-6-16,2 0 2 16,3 0 8-16,1 0-10 15,8 0-12-15,6 0-12 16,4 0 48-16,5 0-22 15,7 0-2-15,5 0 1 16,5 0 21-16,1 2-22 16,-3 2-7-16,-3 0-21 15,-10 0 56-15,-7 0-24 0,-8-2-4 16,-7-2 0-16,-5 0 22 16,-2 0-22-16,-2 0 0 15,0 0-9-15,0 0 19 16,0 0 10-16,0 0-20 15,0 0 0-15,0 0 11 16,0 0-11-16,0 0-13 16,0 0-5-16,0 0 36 15,0 0-8-15,0 0-10 16,0 0 0-16,0-2-12 16,0-2-18-16,0 2-104 15,0-2-6-15,0 0-386 0,-6 2-383 16</inkml:trace>
  <inkml:trace contextRef="#ctx0" brushRef="#br0" timeOffset="11249.8">9943 11434 504 0,'0'0'157'0,"0"0"-107"15,0 0 7-15,0 0 5 16,0 0 94-16,0 0-48 15,0 0-37-15,-22-11 62 16,20 10 5-16,2 1 12 16,0 0 26-16,0-3-72 15,0 3 28-15,0-1-32 16,0 1-36-16,0 0 50 16,0 0-74-16,0 0-4 15,0 0-7-15,0 0-18 16,11 0-11-16,15 0 28 15,17 0 10-15,18 4 92 0,39 6-100 16,45 0-1 0,48 0 56-16,17-4-79 0,-8 0 20 15,-19-2-26-15,-34 2 7 16,-8 2 12-16,-28-2-19 16,-24 2-1-16,-22-2-27 15,-9-2 43-15,4 2-16 16,5 0 1-16,3 0 0 15,-6-2 10-15,-3 0-10 16,-3-2 0-16,2-2-16 16,2 0 32-16,3 2-16 15,4-2 0-15,-1 0 0 16,3 0 20-16,-3 0-20 16,-10 0-7-16,-12 0-8 15,-10 0 28-15,-9 0-13 0,-11 0 1 16,-10 0 0-16,-1 0 29 15,-5 0-30-15,0 0 0 16,0 0 12-16,0 0-2 16,0 0-5-16,0 0-4 15,0 0-1-15,0 0 11 16,0 0-11-16,0 0-53 16,0 0 37-16,0 2-133 15,6 2-67-15,37 6-53 16,-1-4-313-16,4-2-159 0</inkml:trace>
  <inkml:trace contextRef="#ctx0" brushRef="#br0" timeOffset="11849.26">14012 11355 889 0,'0'0'347'0,"0"0"-251"0,0 0 20 0,0 0 143 16,0 0-120-16,0 0-87 15,138 5 90-15,-45-5-93 16,52 0 23-16,50 0 2 16,21 0 13-16,-5 0-28 15,-26 0-59-15,-36 0 0 0,-13 0-9 16,-29 0 35-16,-24-5-26 16,-25 0 0-16,-18-2 0 15,-5 1 57-15,-6 1-51 16,-6-2 49-16,-17 5 122 15,-4 0-108-15,-2 2 22 16,0 0-72-16,0 0-18 16,0 0-1-16,0 0 0 15,0 0-69-15,0 0 51 16,-4 0-131-16,-32 22-91 16,3 4-295-16,-12 3-261 0</inkml:trace>
  <inkml:trace contextRef="#ctx0" brushRef="#br0" timeOffset="12249.68">14326 12071 1046 0,'0'0'589'0,"0"0"-428"0,0 0-87 0,0 0 102 15,0 0-40-15,0 0-66 16,151-36 3-16,-82 24-48 16,14-1-12-16,6-2 48 15,-2-1-60-15,-9 4 39 16,-14 0-40-16,-19 4-33 16,-18 2-16-16,-14 2-84 15,-13 0-48-15,-20 2-46 16,-18 0-402-16,-4 0-48 0</inkml:trace>
  <inkml:trace contextRef="#ctx0" brushRef="#br0" timeOffset="12465.93">14614 11929 340 0,'0'0'683'0,"0"0"-366"16,0 0-163-16,0 0 57 15,0 0 40-15,0 0-104 16,0 0 21-16,9 32-67 15,-3-10-54-15,0 6 54 16,1 7-74-16,0 1-12 16,2 1 3-16,0-2 7 0,2-5-50 15,-2-4-97-15,0-8-143 16,2-8-83-16,0-8-330 16,-2-2-88-16</inkml:trace>
  <inkml:trace contextRef="#ctx0" brushRef="#br0" timeOffset="12748.46">15184 11744 1164 0,'0'0'631'0,"0"0"-432"16,0 0-136-16,0 0 18 15,0 0 62-15,0 0-115 0,0 0 25 16,-11 81 19-16,-3-31-16 16,-1 6 11-16,-1 0-67 15,1 3 0-15,3-8-11 16,1-2 11-16,5-9-6 16,1-6-66-16,3-8-151 15,2-10-99-15,0-6-318 16,9-10 22-16</inkml:trace>
  <inkml:trace contextRef="#ctx0" brushRef="#br0" timeOffset="13032.31">15382 12069 1213 0,'0'0'587'0,"0"0"-429"0,0 0 70 16,0 0 20-16,0 0-46 16,0 0-157-16,0 0-33 15,118-32 89-15,-64 18-71 16,8 1-4-16,2-4-2 16,-1 5-23-16,-9 0-1 15,-12 4-4-15,-18 4-96 16,-10 2 94-16,-12 2-90 15,-2 0-33-15,-5 0-58 16,-39 4-149-16,4 6-324 0,-1-2-432 16</inkml:trace>
  <inkml:trace contextRef="#ctx0" brushRef="#br0" timeOffset="13848.13">27467 11011 212 0,'0'0'217'0,"0"0"-119"15,0 0-77 1,0 0-21-16,-116 110-112 0,103-84 76 16,4-2-189-16</inkml:trace>
  <inkml:trace contextRef="#ctx0" brushRef="#br0" timeOffset="14517.3">27239 11401 960 0,'0'0'399'16,"0"0"-166"-16,0 0 47 0,0 0-56 16,0 0-34-1,0 0-81-15,141 0-29 0,-39 0 101 16,62-1-160-16,67-12 7 16,34-1-13-16,16-1-7 15,-2 4 48-15,-26 3-56 16,-1 1 8-16,-13-2 40 15,-21 0-48-15,-25-2-12 16,-29 1 10-16,-40 2 2 16,-32 1-6-16,-30 0 6 15,-8-1 0-15,1 0 12 16,1-2-12-16,0 0-6 16,-17 2 5-16,-7 4 2 15,-8 0 48-15,-3 2-30 16,-2 2-17-16,2 0 32 15,1 0-34-15,3 0-1 0,1 0-1 16,1 0 2-16,-3 0-3 16,-1 0 3-16,-8 0 0 15,-6 0 12-15,-4 0-12 16,-3 0-1-16,-2 0-13 16,0 0 14-16,0 0-47 15,-7 2 44-15,-19 4-100 16,-39 6-63-16,3 2-368 15,-1-5-293-15</inkml:trace>
  <inkml:trace contextRef="#ctx0" brushRef="#br0" timeOffset="15667.25">28365 12292 398 0,'0'0'260'16,"0"0"-133"-16,0 0 10 16,0 0 41-16,0 0-34 15,0 0 11-15,0 0-5 16,0-40-22-16,0 38 72 15,0 2-68-15,0 0 9 0,0 0-5 16,0-2-84-16,0 0 41 16,-6-2-32-16,-6-4-39 15,-1-2 50-15,-2-2-51 16,-3-2 1-16,-1-2-19 16,4 0 6-16,3-3-9 15,6 0 0-15,4-1-2 16,2-6 1-16,2-3 1 15,23-3 0-15,8-2-1 16,7 2-49-16,7 2 24 0,2 6-3 16,2 6 17-1,-2 10-3-15,-2 8 15 0,-9 0 0 16,-12 28 0-16,-12 14-51 16,-14 12 50-16,0 8 0 15,-25 5 1-15,-10-1-24 16,-3-6 15-16,3-6-99 15,4-8-69-15,-2 0-198 16,12-11-223-16,5-9-72 0</inkml:trace>
  <inkml:trace contextRef="#ctx0" brushRef="#br0" timeOffset="15879.98">28639 12643 1822 0,'0'0'725'16,"0"0"-533"-16,0 0-125 15,0 0 43-15,0 0-3 16,0 0-98-16,0 0-18 16,0 0-11-16,0 0-43 15,0 0-7-15,2 0-131 16,7-4-106-16,3-2-199 15,-1-4-400-15</inkml:trace>
  <inkml:trace contextRef="#ctx0" brushRef="#br0" timeOffset="16612.25">29134 12288 1084 0,'0'0'571'0,"0"0"-469"0,0 0-17 0,0 0 93 16,0 0-139-16,0 0-39 15,0 0 79-15,-34 112-49 16,26-68-1-16,0 2-12 15,8-3-16-15,0-7 30 16,12-6-31-16,10-8 0 16,7-8-16-16,7-8 32 15,10-6-3-15,10 0-2 16,2-16-2-16,3-10 16 16,-9-7-25-16,-7 2 0 15,-13-1-12-15,-14-3 28 0,-14 3-10 16,-4-1 3-16,-4 0 6 15,-23 1 52-15,-2 6-67 16,-4 4 0-16,-1 6 39 16,3 8-30-16,2 6-3 15,2 2 6-15,3 0-12 16,-1 14 0-16,8 8-27 16,5 2-99-16,12 10-26 15,6-6-355-15,17-8-46 0</inkml:trace>
  <inkml:trace contextRef="#ctx0" brushRef="#br0" timeOffset="16835.13">29767 12421 1807 0,'0'0'638'0,"0"0"-531"0,0 0-7 0,0 0 104 15,0 0-204-15,0 0 11 16,0 0-49-16,0-7 28 16,0 7-66-16,0 0-108 15,2 0-59-15,9-4-15 16,0 0-437-16,5-4-358 0</inkml:trace>
  <inkml:trace contextRef="#ctx0" brushRef="#br0" timeOffset="17202.16">30183 12190 586 0,'0'0'1138'0,"0"0"-902"16,0 0-151-16,0 0 115 16,0 0-96-16,0 0-52 15,0 0-51-15,-109-12 8 16,64 28 17-16,3 0-26 15,2 0 0-15,11-2-8 16,9-2 22-16,8-2-25 16,12-2 11-16,0 0-12 15,14-4-1-15,17-4-42 16,11 0 27-16,8 0 4 0,1-2-20 16,0-6-14-1,-2 4 14-15,-7 4 44 0,-2 0-3 16,-11 0 3-16,-6 20-22 15,-12 6 7-15,-8 4 30 16,-3 4-6-16,0 0-3 16,-10 0-5-16,-1-5-1 15,-5 0-177-15,3-8-322 16,3-7-177-16</inkml:trace>
  <inkml:trace contextRef="#ctx0" brushRef="#br0" timeOffset="17628.23">30707 12208 1525 0,'0'0'367'0,"0"0"-261"15,0 0 44-15,0 0-32 16,0 0-83-16,0 0 42 15,0 0-37-15,-31-10 17 16,-9 10-42-16,-8 12 1 16,-2 4 58-16,5 0-74 15,9 2 0-15,14-4 34 16,11-2-34-16,9-2 0 0,2-4-12 16,2-2 12-16,18 0-16 15,8-2 10-15,11-2-36 16,3 0 29-16,5 0-45 15,-1 0 6-15,-6 0 7 16,-5 0 39-16,-12 0-14 16,-7 10 2-16,-9 6-32 15,-7 4 35-15,0 4 30 16,-4 4 11-16,-7 2-9 16,-1-4-1-16,3-6-15 15,7-2-1-15,2-3-227 16,0-5-85-16,0-4-412 0</inkml:trace>
  <inkml:trace contextRef="#ctx0" brushRef="#br0" timeOffset="17827.7">31037 12485 1927 0,'0'0'335'0,"0"0"-280"0,0 0 11 16,0 0-8-16,0 0-58 16,0 0-132-16,0 0 33 15,79-19-211-15,-52 6-363 16,-4-1-388-16</inkml:trace>
  <inkml:trace contextRef="#ctx0" brushRef="#br0" timeOffset="17960.79">31411 12414 1423 0,'0'0'339'15,"0"0"-216"-15,0 0-55 16,0 0-68-16,0 0-230 16,0 0-465-16</inkml:trace>
  <inkml:trace contextRef="#ctx0" brushRef="#br0" timeOffset="18094.49">31799 12390 1000 0,'0'0'305'0,"0"0"-305"16,0 0-16-16,0 0-557 15</inkml:trace>
  <inkml:trace contextRef="#ctx0" brushRef="#br0" timeOffset="18244.09">32284 12436 2201 0,'0'0'209'0,"0"0"-209"15,0 0-151-15,0 0-1203 0</inkml:trace>
  <inkml:trace contextRef="#ctx0" brushRef="#br0" timeOffset="22557.28">16133 15462 947 0,'0'0'376'0,"0"0"-298"16,0 0-66-16,0 0 82 16,0 0 23-16,0 0-47 15,0-4-53-15,0 4-5 16,0 0 102-16,0 0-6 15,0 0-40-15,0 0 46 16,0 0-49-16,0 0 3 16,0 0-51-16,0 0-16 15,0 0 40-15,0 0-41 0,0 0 0 16,0 0-3 0,11 0 14-16,16 0-3 0,10 0-8 15,13 0 0-15,8 0 13 16,4-4-13-16,-2 4 0 15,-2 0-4-15,-9 0 21 16,-6 0-28-16,-8 0 11 16,-8 0 0-16,-7 0-5 15,-4 0 5-15,-8 0 0 16,-3 0 14-16,-5 0-12 16,0 0-2-16,0 0 0 15,0 0 0-15,2 0-6 16,-2 0 6-16,0 0 0 15,2 0 2-15,-2 0 6 16,0 0-16-16,0 4-3 16,5 10 11-16,0 0 25 0,3 12-7 15,3 2-17-15,1 7 64 16,-1 5-63-16,-1 0 40 16,2 0-42-16,-1 0 0 15,-2-4 0-15,-4 0 0 16,-3 4 0-16,-2-6 34 15,0 3-33-15,0-1 6 16,0-4-7-16,-5-6 0 16,3-2-21-16,2 2 21 15,0-4 0-15,0 0 0 0,0 4 11 16,0-6-17 0,0 2 6-16,7-4 0 0,-3-2-8 15,1 2 8-15,-3 0 0 16,0 0 0-16,0 0 26 15,-2-4-40-15,2 3 14 16,-2-8-6-16,2 1-23 16,1-2 29-16,-3-3 0 15,0-1-11-15,2-4 41 16,-2 0-48-16,0 0 18 16,0 0 0-16,0 1-15 15,0-1 15-15,0 0 0 16,0 0 24-16,0 0-7 15,0 0-8-15,0 0-9 0,0 0 0 16,0 0 31-16,0 0-30 16,0 0 40-16,0 0 47 15,-5 0-37-15,-14 0-11 16,-12 3-40-16,-21 7 0 16,-17-2 10-16,-9 6-2 15,-5 0-8-15,4 0 64 16,2-2-50-16,11 2-10 15,8 0-4-15,11 2 0 16,12-6-1-16,14-6 1 16,11 0 0-16,5-2-5 0,5-2 17 15,0 0-24 1,0 0 3-16,0 0 9 0,0 0-1 16,0 0 1-1,0 0 0-15,0 0 6 0,0 0 14 16,0 0-33-16,0 0 13 15,0 0-78-15,0 0 25 16,0 0-126-16,0 12-150 16,2-4-408-16,1-2-71 0</inkml:trace>
  <inkml:trace contextRef="#ctx0" brushRef="#br0" timeOffset="24873.11">1922 14183 637 0,'0'0'301'0,"0"0"-57"16,0 0-112-16,0 0 36 16,0 0 29-16,0 0-66 15,0 0-30-15,0-2-47 16,0 2-23-16,0 0 111 16,0 0-55-16,0 0-4 15,0 0 18-15,0 0-54 16,-7 0 43-16,-3 0-90 15,-6 0 14-15,-6 0-2 16,-7 0-4-16,-4 4-7 16,-12 2 17-16,-2 2-10 0,-6 2-16 15,-6 2 8-15,4 0 0 16,-3 0-10 0,-1 0 10-16,7 0 0 0,2 0 6 15,8-2-6-15,11 0 0 16,11-2-19-16,7 0-8 15,3-2 27-15,2-2 7 16,1 1-5-16,1 0 1 16,0-5 4-16,4 2-14 15,2-2 5-15,0 0-26 16,0 0 28-16,0 0 9 16,0 0-7-16,0 4-4 15,0 8-2-15,0 10-7 16,0 9-1-16,0 11 9 15,0 8-3-15,0 6 12 16,0 4-1-16,-13 2 17 0,0-4-10 16,-3-1-9-16,3-7-3 15,-1-4 0-15,4-2 12 16,1-8-11-16,4-2-1 16,0-8 11-16,3-4-4 15,2-4-14-15,0-4 4 16,0-2-8-16,0-2 11 15,0-6 9-15,0 2-9 16,0-2 5-16,0 2 8 16,0 2-20-16,0 0 7 15,0 2-17-15,0 2 16 16,0 1 2-16,0 1 10 16,0 0 1-16,0-5-11 0,0 4-1 15,0-9-6-15,0 0 0 16,2-2-1-16,0 2 7 15,3-4 0-15,2 0 7 16,2 0-6-16,2 0-1 16,3 0-2-16,5 0 2 15,6 0 11-15,2 0-5 16,4 0 4-16,-2 0-2 16,-2 0 3-16,-3 0-2 15,-6 0-9-15,-7 0-14 16,-4 0 13-16,-5 0 2 15,-2 0 23-15,0 4 9 16,0-4-20-16,0 0 26 0,0 0-39 16,0 0 0-1,0 0 0-15,0 0 7 0,0 0 2 16,0 0 2-16,0 0-11 16,0 0 0-16,0 0-47 15,0 0-189-15,6 0-131 16,1 0-942-16</inkml:trace>
  <inkml:trace contextRef="#ctx0" brushRef="#br0" timeOffset="30867.24">9547 15462 143 0,'0'0'221'15,"0"0"-133"-15,0 0-51 16,0 0 12-16,0 0-8 16,0 0 21-16,0-16-38 0,0 12 12 15,0 2 80 1,0 2-24-16,0 0 7 0,0-4-1 16,0 4-14-16,0-6 55 15,0 4-45-15,2-4-37 16,-2 2 63-16,2 4-82 15,0-4 18-15,0 4-11 16,1-4-38 0,4 4 66-16,-1-2-52 0,7 0-15 15,4 2 64-15,4-2-57 16,4 0 2-16,6 2-15 16,4-2 14-16,8 2 25 15,6 0-34-15,5 0-3 16,4 0 14-16,4 0-16 0,0 2-1 15,3 4-5-15,-3 0 6 16,3 2-1-16,-5 0 1 16,0-2 0-16,0 2 18 15,-2-4-18-15,0 2-20 16,-2-6 19-16,-3 4 1 16,-3-4-1-16,-1 0 1 15,-3 0 0-15,-1 0 3 16,2 4-3-16,2-4-1 15,4 0 0-15,5 0-4 16,4 0 5-16,10 0 0 16,1 0 1-16,4-4 17 15,-4 0-18-15,-4 4-11 16,-5 0 10-16,-8 0-7 16,-4 0-6-16,-6 0 12 0,-1 4 2 15,-3 2 15-15,0 2-15 16,1 0-18-16,3-2 17 15,8 2 1-15,4-4 0 16,4-2 0-16,7 0 0 16,3 0 11-16,-3 1-11 15,2 2-8-15,0 3 8 16,-1-2-8-16,-2 6 8 16,-1-3 0-16,0 1 6 15,2-6 0-15,0 1-6 16,7-1-1-16,7-4 0 0,4 0-2 15,2 0 3 1,2 0 0-16,-3 0 1 0,2 0 23 16,-8 0-24-1,3 0-19-15,-5 0 18 0,3 0 1 16,4 0 0-16,0 0 0 16,2 0 0-16,5-4 16 15,-3-1-16-15,-3 1-11 16,-1-1 11-16,-4 1 0 15,-5 3 3-15,0 1-3 16,-5-3 0-16,3 3-3 16,-2 0 4-16,4 0-1 15,4 0 0-15,7 0 1 16,7 0 29-16,3-1-10 0,-2-2-12 16,-3 1 25-16,-3 2-33 15,-8 0-11-15,-5 0 11 16,-5 0 0-1,-1 0 3-15,-4 0-3 0,3 0 0 16,4 0 28-16,2 0-28 16,6-4 0-16,23-1 5 15,26-2 3-15,-9 1 57 16,-12 2-54-16,-13-1 1 16,-18 2-10-16,7 1-2 15,7 0-6-15,-7 2 5 16,-7-2 1-16,-4 2-2 15,-3 0 2-15,-2 0 0 0,3-4 18 16,4 4-18 0,4 0-14-16,5 0 13 0,3-4 2 15,-1 2 7-15,0 2-8 16,-5 0 0-16,1 0 14 16,0 0-14-16,-6 0-7 15,4 0 6-15,-2 0 1 16,-2 0 10-16,2 0-9 15,4 0 14-15,4 0 37 16,22-4-51-16,23-4 26 16,22-2-3-16,-16 2-23 15,-30 4 26-15,-33 4-21 16,-21-4 9-16,9 4 0 0,6 0-15 16,11-2-19-1,-3 0 18-15,-2-2 1 0,-1 2 10 16,4-2-2-16,-1-4 10 15,2 4 46-15,2 2-57 16,0-2 2-16,6 0 3 16,0 0 1-16,7 0 39 15,2 2-52-15,4 0 9 16,-2 0 6-16,1 2-14 16,-5 0-1-16,-9 0 0 15,-10 0 11-15,-6 0 7 16,-5 0-18-16,-4 0 9 15,-2-4 16-15,5 0-17 16,-1 0-8-16,7 0 3 16,2 2 7-16,6-2 18 15,1 0-13-15,0 0-13 16,1 2 41-16,-4 2-43 0,-1-2-19 16,-5 0 19-16,-4 0 0 15,-7 0 15-15,-2-2-14 16,-6-4 0-16,-6 2 53 15,1-2-54-15,-2 0 14 16,-2 2-5-16,-4 2 9 16,-7-4 34-16,-8 4-51 15,-9 2-1-15,-5-2 6 16,-6 4-6-16,-4 0-2 16,0 0-5-16,0 0 7 0,0 0-2 15,0 0 2 1,0 0 0-16,0 0 27 0,0 0-27 15,0 0-13-15,0 0 7 16,0 0 6-16,0 0 4 16,0 0-4-16,0 0 0 15,0 0 0-15,0 0-49 16,-4 0-72-16,-12 0-84 16,-7 0-99-16,-25 0-1 15,1 4-251-15,-2-4-112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5-05-23T14:56:28.27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4166 4467 348 0,'0'0'370'16,"0"0"-31"-16,0 0-130 15,0 0-76-15,0 0 22 16,0 0 39-16,0-54-100 16,0 44 32-16,0 2 28 15,0-2-78-15,0 2 17 16,0 0-23-16,0 2 22 15,0 2 27-15,0 2-80 16,0 0-33-16,0 2 77 16,0 0-58-16,0 0 12 15,0 2-36-15,0 22 7 16,0 11 36-16,0 12-44 0,0 11 6 16,-2 9 24-1,-1 1-30-15,1 0 28 0,0-1-13 16,2-2-14-16,-2-3 23 15,0-3-24-15,-3-5 0 16,3-2-2-16,-3-4 8 16,3-4 2-16,-2-2-8 15,-1-3 0-15,1-3-2 16,0 0 2-16,-1-4 0 16,-2 2-1-16,2-2 8 15,-1 0-4-15,2 0-3 16,-3 0 0-16,1-2-12 15,0 2 12-15,0-2 0 0,4-2 14 16,-2 1-7-16,1-5-8 16,1-4 1-1,0 0-17-15,0 0 11 0,0 0 6 16,0-2 0-16,-2 0 28 16,2-4-28-16,2 0 0 15,0-4-7-15,0-2-10 16,0-4 17-16,0-2 7 15,0-2-6-15,0 0 16 16,0 0-17-16,0 0 0 16,0 0-28-16,0-8-86 0,0-6 19 15,0-14-183-15,0 6-190 16,-4 2-226-16</inkml:trace>
  <inkml:trace contextRef="#ctx0" brushRef="#br0" timeOffset="349.85">3887 5613 916 0,'0'0'335'0,"0"0"-197"0,0 0-69 0,0 0-5 0,0 0 72 15,0 0 18-15,0 0 0 0,-4-17-16 16,8 17-95-16,6 17-24 16,1 2 139-16,2 9-28 15,1 5-34-15,3 1-35 16,-1-2-42-16,3-2 12 16,2-6-31-16,1-2 0 15,3-6 12-15,-1-2 8 16,0-4-20-16,1-6-2 15,0-2-10-15,-3-2 1 16,2 0-78-16,-1 0-180 16,8 0 14-16,-9-4-472 15,-4-4-185-15</inkml:trace>
  <inkml:trace contextRef="#ctx0" brushRef="#br0" timeOffset="616.07">4483 5512 1538 0,'0'0'536'0,"0"0"-436"15,0 0-29-15,0 0 40 16,0 0 15-16,0 0-62 16,0 0-15-16,0 62 74 15,-14-12-91-15,-3 12-11 16,-6 3-21-16,-2-1 1 15,5-2 9-15,1-8-2 0,5-8-7 16,5-7-1 0,3-8-69-16,6-8-133 15,0-11-139-15,6-6-358 16,5-6-208-16</inkml:trace>
  <inkml:trace contextRef="#ctx0" brushRef="#br0" timeOffset="2764.73">10274 4521 1023 0,'0'0'487'16,"0"0"-378"-16,0 0-34 15,0 0-7-15,0 0 62 0,0 0-83 16,-37 121-20 0,37-83 78-16,0 2-105 15,2 6 1-15,10 2 53 0,1 5-36 16,3-2 45-16,3 0-39 16,10-1 22-16,8-2-8 15,11-2-38-15,10-2 0 16,13-3 22-16,30-4-14 15,31-2 58-15,34-9-45 16,21-6 0-16,6-11 6 16,-2-5-27-16,-6-4 0 15,4 3 10-15,9-3-4 16,3 0 19-16,4 0-25 16,4-4 0-16,1-10-4 15,4-2 4-15,0-3 0 0,0 0-1 16,-5-3 2-16,1-3 1 15,-6 3-2-15,2-6 0 16,-3 0-7-16,-5-4 7 16,2-2 0-16,-4-2 19 15,2 0-8-15,-3-2-4 16,0 0-7-16,1-2 0 16,-1-3-15-16,0 1 15 15,3-4 0-15,5 0 38 16,1 4-29-16,0-2-6 15,1 6-3-15,-5 6-15 16,1 4 15-16,-9 10 8 16,-3 1 8-16,-4 9 18 0,-2 6-23 15,-3 2-11-15,-1 2-3 16,-3 14-12-16,-1 8 15 16,-5 5 18-16,-8 5-2 15,-6 10 21-15,-13 8-35 16,-3 10 5-16,-6 9-7 15,0 5 0-15,-5 6 1 16,-20-6 16-16,-17-8-1 16,4 16 6-16,6 23-21 15,5 17-2-15,2 18-10 16,-24-11-5-16,-27-9 15 16,-14-2 2-16,-9 3 4 0,-12 7 10 15,-9 3-15 1,-10 3 9-16,-4 0-9 0,0 3-15 15,-18 1 15-15,-5 4 12 16,0-3-1-16,-4-3 1 16,-2-4-10-16,-2-1 10 15,2-1-12-15,0-2-3 16,-3 1 3-16,3-5 6 16,-2 0 4-16,2-3-10 15,0-1 9-15,-2 2-7 16,0 1-2-16,-3-3-2 15,1-4 2-15,-2-1 2 16,6-21-1-16,2-14-1 16,-2 12 1-16,-5 14 7 15,-1 3-8-15,-1-3 0 0,-2-4 10 16,11-28-10-16,-2-1 0 16,-5 13-7-16,5-12 7 15,-4 9-3-15,-7 9 3 16,3-6 0-16,1-6 16 15,1-8-16-15,0-5-12 16,6-7 12-16,1-4-7 16,4-8 7-16,1-4 0 15,0-4 1-15,6-6 36 16,1-5-37-16,3-8-10 16,5-5-2-16,0-5-9 15,6-5 21-15,0-7 13 16,2-1-5-16,0 0 34 15,0 0-42-15,0 0-8 16,0 0-2-16,0 0 10 0,0 0 12 16,0 0-12-1,0 0 19-15,0 0-19 0,0 0 0 16,0 0-13-16,0 0 0 16,0 5 5-16,0 7-2 15,-7 6 20-15,1 8-10 16,-2 6 0-16,0 2 9 15,-1 4-19-15,1-2-2 16,0-2 12-16,-1 0 7 16,3-2-7-16,0-2 18 15,-2 0-18-15,2 1-12 0,-1-2 2 16,1 2 7 0,1-3 0-16,-2-2 3 0,3-4 0 15,-1-4 21-15,1-2-21 16,2-4-8-16,2-2 2 15,-2-2-1-15,2 0-1 16,0 0 8-16,-3-2 2 16,3 0 16-1,0-2-18-15,0 0-11 0,0 0 5 16,0 0 5-16,0 2 2 16,0-2 5-16,0 0-5 15,0-2-1-15,0 0 0 0,0-2-18 16,0 0 18-1,0 0-1-15,0 0-18 0,0 0 0 16,0 0-24 0,0 0-17-16,0 0-11 0,3-6-60 15,3-2 15-15,1-2-14 16,-3-6-139-16,-1 4-104 16,-3 0-462-16</inkml:trace>
  <inkml:trace contextRef="#ctx0" brushRef="#br0" timeOffset="3147.56">19595 11458 1132 0,'0'0'290'0,"0"0"-211"16,0 0-50-16,0 0 153 15,0 0-46-15,0 0-22 16,0 0 13-16,36 32-75 16,-22-2 5-16,-2 6 62 15,2 6-41-15,-1 6 16 16,1 0-50-16,-1 1-5 15,3-5-21-15,-3-4-18 16,0-4-12-16,1-10 3 16,-1-4 18-16,3-8-3 15,1-10-6-15,6-4-34 16,4 0-30-16,2-12-119 0,17-20-107 16,-7 2-68-16,-4 0-291 0</inkml:trace>
  <inkml:trace contextRef="#ctx0" brushRef="#br0" timeOffset="3483.91">20411 11534 332 0,'0'0'995'0,"0"0"-683"15,0 0-227-15,0 0 83 16,0 0 75-16,0 0-128 15,0 0-24-15,13-26 54 16,-13 26-21-16,0 0 31 16,-13 0-85-16,-14 10-39 15,-8 12 38-15,-17 12-54 16,-6 12 33-16,-6 12 25 16,-5 8-36-16,6 2-1 15,7-1-36-15,12-11-4 16,13-10-4-16,9-10 9 15,8-12-1-15,9-10 15 16,5-5-15-16,0-5-78 16,10-4-109-16,7 0-166 15,2-15-286-15</inkml:trace>
  <inkml:trace contextRef="#ctx0" brushRef="#br0" timeOffset="13339.18">16501 8121 879 0,'0'0'289'16,"0"0"-193"-16,0 0 12 15,0 0 19-15,0 0 56 16,0 0-84-16,-27-8-27 16,27 8 33-16,0 0-105 15,0 0 11-15,0-2 37 16,0 0 2-16,2 0 10 15,13-2-16-15,12-4-7 16,14-6 44-16,17-6-81 16,28-15 1-16,5-1 40 0,10-4-24 15,6-2-4-15,-16 6-7 16,7 0-5-16,-11 6-1 16,-12 6-19-16,-11 4-27 15,-14 6 46-15,-14 4 0 16,-14 6-17-16,-11 2 9 15,-5 2-1-15,-6 0 7 16,0 0 2-16,0 0 0 16,0 0 8-16,0 0-8 15,0 0-6-15,0 0-11 16,0 8-27-16,0 2 43 16,0 0-48-16,0 0-62 15,0 2 109-15,-4 0-61 16,2 4-35-16,-2 2-28 0,0 3-69 15,-3 0-24-15,-4 9-81 16,2-5-38-16,-2-5-272 0</inkml:trace>
  <inkml:trace contextRef="#ctx0" brushRef="#br0" timeOffset="14772.03">14402 11450 795 0,'0'0'786'0,"0"0"-594"0,0 0-117 16,0 0-37-16,0 0 91 16,0 0 20-16,0 0-107 15,-5-8-42-15,14 2 0 16,20-8 13-16,22-12 11 15,43-24-24-15,57-31 1 16,65-35 7-16,29-14-7 16,3 1-1-16,-20 17 40 15,-41 24-31-15,-45 24-9 0,-37 16-9 16,-36 16-23-16,-24 7 26 16,-1 1 6-16,-9 4-9 15,-8 0 9-15,-16 10 13 16,-11 2-13-16,0 4 0 15,-4 2-16-15,-11 2 16 16,-4 0 13-16,2 0-13 16,-1 2 0-16,2 10-64 15,3 4-72-15,0 0-107 16,3 0-79-16,-9 8-10 16,3-4-19-16,1-4-14 0</inkml:trace>
  <inkml:trace contextRef="#ctx0" brushRef="#br0" timeOffset="20787.81">23265 12751 587 0,'0'0'160'16,"0"0"8"-16,0 0-51 15,0 0-15-15,0 0-44 16,0 0-29-16,5-18 23 15,-1 18-10-15,-2 0 6 16,-2 0 80-16,0 0-39 16,0 0 1-16,0 0-8 15,0 0-28-15,0 0 38 16,0 0-31-16,0 0-17 0,0 0 25 16,0 0-60-16,3 0 28 15,5 0-3-15,6 0-20 16,10 0 34-16,19 0 3 15,36-18 8-15,46-16 19 16,5 0-71-16,-11 2-7 16,-17 8-21-16,-40 8-20 15,0 2 11-15,-6 1-44 16,-20 6-26-16,-21 5 33 16,-15 2-167-16,-2 0 2 15,-67 27-34-15,2 2-146 0,-14 3-381 0</inkml:trace>
  <inkml:trace contextRef="#ctx0" brushRef="#br0" timeOffset="22547.83">15360 14576 882 0,'0'0'350'15,"0"0"-180"-15,0 0-143 16,0 0-25 0,0 0 132-16,0 0-24 0,0 0-44 15,98 26 10-15,-52-14-45 16,12-4 24-16,14 2-23 15,24-6-15-15,33-2 56 16,29-2-41-16,18 0-4 16,-7 0 17-16,-13 0-34 0,-9 0-4 15,-4-2-7-15,-1-2-4 16,-1 4 2-16,-8-4 2 16,0 2 0-16,-2-2 16 15,0 0-14-15,-21 2-4 16,-19 0-6-16,-20-2 2 15,-4 4 4-15,15 0 3 16,14 0-1-16,16 0 25 16,-3 0-24-16,0 0 4 15,0 0-5-15,-2 0-17 16,-5 0 17-16,1 0 0 16,-2 0 15-16,-1 0 1 15,-3 0-2-15,1 0-10 16,-2 0-4-16,-2 0-25 15,-3 0 25-15,-2 0 34 0,0 0 6 16,-2 0-16-16,3 0 5 16,-1 0-21-16,0 0-8 15,3 0-11-15,1 0 11 16,3 0 34-16,4 0-14 16,2 0-4-16,3 0-1 15,2 0 2-15,-2-4-17 16,-5 2 1-16,-2 2 8 15,-5 0 9-15,-3 0-5 16,-5-2-2-16,-6 2-5 16,0-2 15-16,-6 0-21 15,-2 0 0-15,1-2 9 16,-3 4 11-16,-1-8-20 16,9 2 0-16,0 2 0 15,4-6 14-15,4 4-14 0,-4 0 0 16,0 0 18-16,2 2-18 15,-4 4-1-15,0-2-5 16,0 2 3-16,0 0 3 16,-4 0 0-16,-1 0 2 15,-1 0 27-15,-4-4-29 16,-1 2-10-16,1-6 9 16,0 4 1-16,-3-2 10 15,3 2-10-15,-1 4 0 16,-2-4 36-16,1 2-36 0,0 2 0 15,2 0-1 1,3-2 1-16,-1 2 26 0,0-2-25 16,1-5 9-16,-1 2 19 15,2-1-29-15,-3-2-6 16,-2 0-3 0,-5-1 9-16,-5 4 25 0,-10-1-13 15,-5-2 13-15,-12 4 8 16,-11-2-33-16,-8 2 0 15,-6 1-1-15,-4 3 1 16,-2 0 27-16,0 0-17 16,0 0 9-16,0 0-19 15,0 0-16-15,0 0 15 16,0 0-21-16,0 0-49 16,-8 0 28-16,-19 0-91 0,-71-4-168 15,6-1-311-15,-17-5-829 16</inkml:trace>
  <inkml:trace contextRef="#ctx0" brushRef="#br0" timeOffset="23564.75">13748 15881 758 0,'0'0'296'16,"0"0"-77"-16,0 0-108 16,0 0 22-16,0 0 40 15,0 0-36-15,0 0-39 16,152-84-54-16,-27 28-17 15,47-8 28-15,17-2-39 16,-11 12 9-16,-40 17-25 0,-44 19 1 16,-29 10-10-16,-12 4 3 15,1 2-44-15,-5 2 14 16,-7 0-36-16,-15 0-12 16,-16 0-38-16,-11 0 53 15,0 6 52-15,-2 7-1 16,-14 2-130-16,-8 15-149 15,3-3-43-15,2-5-146 0</inkml:trace>
  <inkml:trace contextRef="#ctx0" brushRef="#br0" timeOffset="26278.72">10750 17235 986 0,'0'0'309'0,"0"0"-244"15,0 0-48-15,0 0 2 16,0 0 55-16,0 0 5 16,0 0 18-16,96 42-97 15,-61-20 7-15,8 4 11 16,1 0 10-16,8 6 31 15,1 4-37-15,2 0-1 16,6 3-18-16,1-7-3 16,-2 0-15-16,5-2 9 15,-5-8 12-15,2-4 4 16,-4-4-4-16,2-10 3 16,-2 0-9-16,1-4-12 0,-1 0 6 15,2 0 6-15,-2-4 0 16,2-8 18-16,0 2-18 15,0 2 9-15,5-2-9 16,2-2-3-16,1 2-17 16,9-2 14-16,-2-2 12 15,8 4-5-15,1-2 0 16,3 2-1-16,25 1 38 16,25 5-38-16,33-1 1 15,15 5 21-15,-2 0-22 16,-10 0 17-16,-8 5-17 15,6 8 1-15,-1-3 10 16,1 2-11-16,-1 6 0 16,-5 0 17-16,4 4-1 15,-2 0 14-15,1 2-18 0,1 2-10 16,-5-8 43-16,4 4-39 16,-4 0-6-16,0-4 47 15,-6 4-34-15,-2-4 21 16,0-4-34-16,0 1 0 15,-1 0 27-15,-3-5-27 16,-5 4 0-16,-7-1 20 16,-7-4-14-16,-5 4-2 15,-5 1-4-15,-19-4 0 16,-19-6-3-16,-18 4 11 0,-5-4-2 16,11 0 20-1,12-2-24-15,9 2 15 16,-3-4-17-16,-4 0 0 0,-2 0-4 15,-5 0 13-15,-2 0 0 16,-5 0 14-16,1 0-22 16,-3 0 7-16,-2-4-8 15,2-2-8-15,1-2 8 16,4 0 0-16,0-2 15 16,3-4 2-16,6 0-16 15,0-3-1-15,4 3 0 16,1 0-17-16,-2 1 16 15,3-4 2-15,1 3 13 0,1 4-5 16,1-2 0 0,2 2-9-16,0 2-5 0,-2 0-17 15,-3 2 22-15,0 2 7 16,-1 0 5-16,1-6-6 16,-1 2 6-16,2 0-12 15,1-2-12-15,4-4 0 16,-1 2 12-16,0-2 24 15,-9 4-9-15,-6 2-6 16,-7 0-9-16,-5 2 0 16,-8-6 0-16,-3 2-5 15,-3-2 5-15,0-2 6 16,-1 0 1-16,0 0-7 16,4-2 0-16,2-3 17 15,0 1-17-15,3 0 0 0,-3 9 24 16,-5-4-8-1,-4 3-11-15,-1 6-5 0,-2-4 0 16,-1-2 2-16,2-2-2 16,0 2 0-16,3-4 7 15,-2-2-6-15,2 2-1 16,0-4-9-16,3 4 3 16,0 0 6-16,3-2 0 15,1 2 12-15,1 0 28 16,-2 2-40-16,-2 2-9 15,-4-2 8-15,2 2-8 16,0 0 9-16,2 2 10 16,-4-4-4-16,2 2 27 0,0 2-33 15,-2 2-7 1,-6-2 6-16,-4-2-2 0,-1 6 3 16,-4-4 2-16,-1 2 23 15,-1-2 26-15,-4-1-50 16,1 8 12-16,-3-3-13 15,-3 0 0-15,-1-1 39 16,0 1-21-16,0 4 7 16,-2-5 8-16,6 5-30 15,3-4-3-15,3-1 0 16,6 5 1-16,3-4 35 16,3-1-24-16,4 5 12 0,3-5-24 15,-1 1 8 1,-1 4-9-16,-4 0 1 0,-3-4 0 15,-7 4 12-15,-7-4-11 16,-8 4 22-16,-6-6-23 16,-6 2 11-16,-4 0-11 15,-2 0 0-15,-3-2 0 16,0-2-20-16,-2-6-21 16,0 2-180-16,-2-2-399 0</inkml:trace>
  <inkml:trace contextRef="#ctx0" brushRef="#br0" timeOffset="32390.3">23330 6856 360 0,'0'0'1100'0,"0"0"-794"16,0 0-281-16,0 0 5 15,0 0 10-15,0 0-17 16,-31 84 1-16,28-32-5 0,1 8-18 16,-3 6 38-16,-1-2-39 15,-1 1 0 1,-1-5 88-16,-2-4-70 0,1-4 7 15,1-10-25-15,0-6 11 16,4-12 11-16,0-6-22 16,-1-7 0-16,3-10 28 15,0-1-22-15,-2 0-6 16,2-1 0-16,-4-20-6 16,4-9-4-16,2-10 20 15,0-12-2-15,0-10-1 0,10-12 1 16,1-7-16-16,5-1 7 15,-1 2 1 1,1 6 4-16,1 12 2 0,1 12 7 16,0 9-5-16,2 14-7 15,-2 6-2 1,0 10-9-16,0 7 0 0,-3 4 1 16,1 0 9-16,-5 5 0 15,-3 20 19-15,0 11-9 16,-4 11-1-16,-2 8-3 15,3 5 7-15,-1 0-13 16,5-5 18-16,-2-8 9 16,2-4-27-16,1-13-8 15,0-9-2-15,1-4-3 16,0-12-45-16,5-5 46 0,1 0-6 16,3-9 18-1,7-19 14-15,4-8-14 0,1-9-2 16,-1-3 2-16,0-4 0 15,-4-2-6-15,-3 2 13 16,-2 1 2-16,-2 10-9 16,-7 5-6-16,-3 9 0 15,-6 11 6-15,-2 9 0 16,1 7 36-16,-3 0-36 16,0 0 0-16,2 14-14 15,0 12 23-15,0 6-9 16,0 10 3-16,-2 4 15 15,0 4 4-15,2 0-21 0,1-6-1 16,2-4 0 0,1-8-21-16,3-4 1 0,0-7-95 15,2-6-101-15,11-4-16 16,-4-7-288-16,0-4-67 0</inkml:trace>
  <inkml:trace contextRef="#ctx0" brushRef="#br0" timeOffset="32824.58">24201 6922 41 0,'0'0'1290'0,"0"0"-982"0,0 0-231 16,0 0-14-16,0 0 10 15,0 0 12-15,0 0-16 0,-36 94-37 16,29-50 16-1,-2 0-39-15,3 1 0 0,4-5 38 16,0-4-45-16,2-8 14 16,0-6-15-16,8-10 11 15,13-6-12-15,3-6-16 16,8 0 16-16,3-4-9 16,1-16 9-16,-1-6 0 15,-4-4-7-15,-6-2 7 16,-10 1 0-16,-8 1-28 15,-7 0-39-15,0 2 66 16,-9 2-73-16,-13 2 51 16,-5 6 23-16,-4 8 0 15,-2 10 23-15,-4 0-23 16,0 8-8-16,1 14 8 0,5 2 0 16,6 0 30-16,12-2-30 15,9-6-17 1,4-2-133-16,0-8-162 0,36-6-44 15,-1 0 29-15,-2-16-76 0</inkml:trace>
  <inkml:trace contextRef="#ctx0" brushRef="#br0" timeOffset="33491.86">24392 6942 542 0,'0'0'752'0,"0"0"-523"16,0 0-210-16,0 0-19 0,0 0 131 15,0 0-45-15,0 0 28 16,85 4-48-16,-54 12-10 16,-2 4 9-1,-4 2-44-15,-5 2-20 0,-4 2 33 16,-8-2-18-16,-6 0 5 16,-2-2-21-16,0-4 0 15,-12 0 26-15,-5-6-26 16,2-3 0-16,1-8 23 15,6-1-12-15,6-1-11 16,2-21-2-16,0-15-13 16,19-11-2-16,12-10 17 15,6-4-26-15,5-2 25 0,0 6-102 16,-2 10 17-16,-2 13-44 16,-9 15-60-16,-4 15-9 15,-8 5-72-15,-1 10-1 16,-7 17 200-16,-5 8 47 15,-4 3 15-15,0-4 6 16,0-6 4-16,0-4 48 16,0-6 17-16,0-4 49 15,0-4 23-15,0-4-46 16,0-4-5-16,9-2-11 16,7 0 15-16,11 0 80 15,6-4-26-15,11-12-32 16,3-4-19-16,2 0-36 0,-6-2-3 15,-12 4-54-15,-8 2 0 16,-13 5 6-16,-10 2-5 16,0-1 42-16,-10 4 23 15,-20 3-36-15,-6 3-1 16,-8 7-29-16,-6 18 0 16,4 14 14-16,4 5 15 15,6 4 16-15,12 2-11 16,10-4-21-16,12-3-13 15,2-10 0-15,22-6-44 16,25-14 21-16,33-13 23 16,36-5-35-16,26-31-54 15,-19 1-392-15,-29 3-339 0</inkml:trace>
  <inkml:trace contextRef="#ctx0" brushRef="#br0" timeOffset="33788.68">25720 6641 1151 0,'0'0'348'0,"0"0"-207"0,0 0-11 16,0 0 17-16,0 0-94 15,0 0-38-15,0 0 45 0,58-12 22 16,-4 2-11 0,10-6-12-16,12-2-32 0,2-4-2 15,-2 4-25 1,-14 4-28-16,-11 4-39 16,-17 6-178-16,-16 4-116 0,-18 0-157 15,-4 0 147-15,-19 2-206 0</inkml:trace>
  <inkml:trace contextRef="#ctx0" brushRef="#br0" timeOffset="33955.8">26117 6575 567 0,'0'0'304'16,"0"0"-162"-16,0 0 79 15,0 0 23-15,-54 102-10 0,50-64 0 16,4 7-121-16,0 2-25 16,0 4-33-16,0-1-54 15,0-4 46-15,6-4-29 16,4-6 0-16,-1-4-18 15,1-6-120-15,-10-3-192 16,0-9-345-16,0-6-327 0</inkml:trace>
  <inkml:trace contextRef="#ctx0" brushRef="#br0" timeOffset="34146.69">25756 7150 1215 0,'0'0'370'0,"0"0"-231"0,0 0-65 15,0 0 130 1,0 0-31-16,0 0-121 0,0 0-5 16,64-23 17-16,10 0 28 15,11-7-83-15,3-2-9 16,-9 0-144-16,-12-6-149 16,-22 8-238-16,-22 8-76 0</inkml:trace>
  <inkml:trace contextRef="#ctx0" brushRef="#br0" timeOffset="34555.16">26184 6882 1051 0,'0'0'549'16,"0"0"-456"-16,0 0-75 15,0 0 24-15,0 0 60 0,0 0 63 16,0 0-45 0,53 48-52-16,-34-26 28 15,-4 4-58-15,-5 0 13 16,-2 0 6-16,-6 0-57 0,-2-2 30 15,0-4-23-15,0-2-6 16,0-5 18-16,-4-5-19 16,-8-2-16-16,1-6 5 15,-1 0-56-15,4 0 32 16,3-17 11-16,5-5-56 16,0-6-4-16,9-4-25 15,16-6 48-15,4 2 14 0,4 0 1 16,3 8 46-1,-3 6 1-15,0 10 1 16,-4 6 20-16,-2 6-11 0,-2 0-2 16,-3 8 49-16,-4 14-39 15,0 8 45-15,-3 4-5 16,-1 2-22-16,-5 0-21 16,-1-4-16-16,0-6-34 15,-2-5-63-15,3-17-223 16,-3-4-237-16,0 0-280 0</inkml:trace>
  <inkml:trace contextRef="#ctx0" brushRef="#br0" timeOffset="34823.37">26781 6535 831 0,'0'0'256'0,"0"0"-77"0,0 0 50 0,0 0 33 0,0 0-43 0,0 0-187 16,0 0-8-16,38-52 47 16,-29 88-3-16,-3 14 54 15,-2 14-19-15,2 6-26 16,-2 5 3-16,5-3-80 16,4-4-3-16,3-6-6 15,4-10 9-15,-3-6-21 16,4-11-135-16,-1-3-76 15,-5-10-270-15,-6-11-279 0</inkml:trace>
  <inkml:trace contextRef="#ctx0" brushRef="#br0" timeOffset="35171.61">26734 7026 595 0,'0'0'873'16,"0"0"-688"-16,0 0-130 15,0 0-42-15,0 0 50 16,120-50 31-16,-57 32-74 16,-1 0 22-16,1-4-42 15,-10-2 0-15,-9 0 44 16,-10 1-29-16,-12 4 4 0,-11 1 26 16,-11 4-28-1,0 0 45-15,-6 2-56 16,-17 6-5-16,-1 2 47 15,-5 4-47-15,0 0 6 0,0 15 50 16,2 12-36-16,5 7 43 16,9 4-64-16,6 2 7 15,7 0 18-15,0-4-24 16,22-6-1-16,11-8 3 16,12-12-3-16,9-10-12 15,24-12-158-15,-14-16-207 16,-12-4-526-16</inkml:trace>
  <inkml:trace contextRef="#ctx0" brushRef="#br0" timeOffset="35487.44">27434 6651 517 0,'0'0'1005'15,"0"0"-829"-15,0 0-129 16,0 0-2-16,0 0 116 15,0 0 3-15,0 0-66 16,109 88-25-16,-87-57-73 16,-6-4-13-16,-7 0 13 15,-7-4 13-15,-2 0 5 16,-4-5-18-16,-17-4-9 16,-1-6-28-16,0-6-57 0,4-2 32 15,3-2 62 1,7-18 0-16,8-8-10 0,0-6-15 15,21-9 7-15,14-3 16 16,10 0-50-16,6 2-133 16,5 8 87-16,22 8-85 15,-13 10-118-15,-9 10-82 0</inkml:trace>
  <inkml:trace contextRef="#ctx0" brushRef="#br0" timeOffset="35908.6">28200 6663 1035 0,'0'0'306'16,"0"0"-130"-16,0 0-11 15,0 0 57-15,0 0-97 0,0 0-47 16,0 0 15-16,-95-92-69 16,70 86-23-16,-2 6 122 15,3 0-98-15,-3 6 2 16,-2 16-16-16,2 8-2 15,5 4 44-15,6 2-53 16,10 0 0-16,6-4 6 16,6-5-6-16,23-9-15 15,14-9-18-15,6-9-44 16,6 0 18-16,1-13-99 16,-3-14-37-16,-10-1 85 15,-10-2 9-15,-10 4 81 16,-12 4 20-16,-7 6 4 15,-4 6 170-15,0 6 8 0,0 2-57 16,0 2-62-16,0 2-54 16,0 16-10-16,-2 6 1 15,2 2 0-15,0-2-34 16,16-6 24-16,15-7-114 16,24-11-71-16,-3-4-335 15,-7-13-196-15</inkml:trace>
  <inkml:trace contextRef="#ctx0" brushRef="#br0" timeOffset="36141.81">28691 6559 176 0,'0'0'823'0,"0"0"-536"0,0 0-49 15,0 0 24 1,0 0 7-16,0 0-28 16,0 0-57-16,-116-56-146 0,84 72 13 15,-1 12-12-15,2 12-39 16,4 4 68-16,9 4-57 15,9 0 17-15,9-1-28 16,0-7-20-16,21-7 9 16,14-10-10-16,11-11-89 15,12-12 8-15,9 0-72 16,5-18-90-16,24-31-120 16,-17 5-151-16,-16 2 140 0</inkml:trace>
  <inkml:trace contextRef="#ctx0" brushRef="#br0" timeOffset="36737.23">29069 6122 1048 0,'0'0'497'0,"0"0"-337"0,0 0 60 16,0 0-12-16,0 0-62 15,0 0-81-15,0 0 48 16,-24 56-48-16,15-14-8 15,5 6-5-15,1 6-45 16,3 2 19-16,0 2 6 16,11 3-30-16,12-3 19 15,0-6-21-15,6-4-14 0,-4-8 0 16,-2-8-64-16,-5-6-36 16,-7-5-23-1,-9-6-66-15,-2-1 16 0,-2-3-314 16,-23-1 168-16,-6-9 84 15,-5-1 188-15,1 0 61 16,2-3 138-16,4-12 42 16,6-3 87-16,7-1-103 15,7-2-24-15,9-1 40 16,0-2-77-16,2-4-38 16,21-2-9-16,4-2-23 15,4 2 46-15,0 4-66 16,0 2-12-16,3 8 60 0,-3 4-47 15,-2 8 25 1,0 4-5-16,-2 0 3 0,-2 0 29 16,-2 12-66-16,2 8 0 15,-2 2 57-15,1 4-27 16,-2 2 28-16,0 0-40 16,1-2 8-16,-6-2-19 15,-1-6-7-15,-7-6-19 16,-5-4-16-16,-2-4 28 15,-2-4-66-15,0 0-43 16,0 0-11-16,-6 0-30 16,-9 0-166-16,-3-14-48 15,5-6 0-15,1-2-114 0</inkml:trace>
  <inkml:trace contextRef="#ctx0" brushRef="#br0" timeOffset="37369.73">29477 6409 916 0,'0'0'386'0,"0"0"-131"15,0 0-17-15,0 0 2 16,0 0-38-16,0 0-115 16,0 0-28-16,66-9 50 15,-45 30-80-15,-1 3 10 16,2 2-39-16,-2 0 0 16,-2-2-9-16,0-2 8 15,-4-4-111-15,-4-4 60 16,-1-4-20-16,1-2 49 0,-6-2 0 15,0-2 23 1,1-2-6-16,-3-2 6 16,0 0 0-16,2 0 21 15,3 0-1-15,2 0 42 0,2-2-37 16,3-2-24 0,1 2 37-16,1 0-29 15,-1 2 4-15,1 0 23 0,-3 0-36 16,2 0 5-16,4 0-5 15,1 0-21-15,-1 0 21 16,4 0 1-16,-3-8 0 16,0-8 30-16,-4-4-30 15,-5-4-1-15,-5-2-15 16,-1-3-3-16,-2 4 17 0,-3 0 2 16,0 3 0-1,0 7 21-15,0 4-12 0,0 7 10 16,0 4-20-16,-3 0-17 15,-11 0 17-15,-5 21 20 16,-10 9 17-16,-4 8 2 16,-2 4 1-16,10 0-13 15,6-6-27-15,8-4-5 16,6-6 5-16,5-8 1 16,0-4 12-16,18-4-12 15,7-4 0-15,6-2-1 16,3-2-8-16,1-2-72 15,1 0 79-15,-5 0-73 16,2 0-10-16,-2 0-14 16,1 0-26-16,-3 0-31 0,11 0-120 15,-8 0-263 1,-6 0 24-16</inkml:trace>
  <inkml:trace contextRef="#ctx0" brushRef="#br0" timeOffset="38520.35">30831 7014 1558 0,'0'0'241'0,"0"0"-183"15,0 0 4-15,0 0 93 0,0 0-53 16,0 0 26-16,-135 14-100 15,99-2-20-15,-15 2 21 16,-14 4-2-16,-38 6 34 16,-47 11-61-16,-64 11 0 15,-39 8 18-15,-18 2-18 16,-5 2-25-16,21-4-2 16,3 2 15-16,12-1 12 15,11-5 0-15,15-6 0 16,18-2 44-16,13-4-43 15,22 0 24-15,12 0 0 16,11-2-15-16,9 2 41 0,-2-2-50 16,4 1-1-16,-1-5 27 15,5-3-27-15,21-8-12 16,17-5 0-16,18-4-1 16,5-3 13-16,-7 2 15 15,-4 1-2-15,-3-2 7 16,11-2-20-16,12 2-15 15,11-2 1-15,6 0-1 16,9 0 15-16,5 2 9 16,7-2 2-16,1 2-11 15,5-2-9-15,0-2-28 16,0 2 8-16,0 0-6 16,-4 0 35-16,-3-2 12 15,-4 2 14-15,-4-2-15 16,-5 2-11-16,-2-2-11 0,-5 2 2 15,-2 0 9-15,-2 2 3 16,0-2 12-16,1 2 15 16,2 1-9-16,6-4-21 15,2 1-8-15,7 0 7 16,4-2 2-16,7-2 11 16,4 0-6-16,0-1 14 15,5-2-20-15,-5 2-12 16,-3 0 11-16,-6 4 0 15,-7-2 1-15,-4 5 3 16,-6 3-3-16,0-4 15 16,-1 2-15-16,5-1 1 15,2-2-1-15,4-1 0 0,2 2 2 16,5-3 22-16,1 0-23 16,-1-2 4-16,-3 2-5 15,-6 2-3-15,-6 0 3 16,-7 2 1-16,-5 2 7 15,-1-2 35-15,-1 0-36 16,1 0 8-16,4-2 21 16,4 0-27-16,0 2 9 15,0-2-9-15,-3 4-8 16,-9 0 16-16,-2 2-17 16,-6 2-3-16,-2-4-18 15,-2 2 36-15,2-4-15 16,2 1 9-16,9-4-3 0,5 0 50 15,6-2-56 1,3 1 0-16,1 2-24 0,1 0 42 16,4-2-18-1,6 2 14-15,3-4-13 0,7-2 11 16,3 1-12-16,4-3 0 16,4 0-6-16,0 0 17 15,0 0 14-15,0 0-9 16,0 0 1-16,0 0-13 15,0 0-4-15,0 0-28 16,0 0 17-16,0 1 22 16,0-1-2-16,0 0-9 15,0 0-11-15,0 0-13 16,0 4-165-16,0 5-157 0,4-4 18 16,10-2-416-16,1-3-320 15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5-05-23T14:57:26.87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15783 3888 990 0,'0'0'399'0,"0"0"-258"16,0 0 0 0,0 0 10-16,0 0-6 15,-57-56 0-15,47 48-142 0,1-2 14 16,1 0 39-16,-6-1-5 16,3 0 21-16,-5-1 11 15,3-1-16-15,0-1 14 16,-3 1-81-16,3-1 0 15,-5-4 6-15,-3 1-5 16,0-1 27-16,-8-2-16 16,-7 0 3-16,-7 0-10 15,-5 2-5-15,-10 2-23 16,-2 2 14-16,-1 6 18 0,-1-2 20 16,4 2-29-1,2-2 13-15,2 2 36 0,4 0-49 16,0 0-3-1,2 2-18-15,-1-2 42 0,-1 2 4 16,2 0-24 0,-2 0-1-16,0 2 2 0,-4 0-2 15,0 2-22-15,0 0 10 16,2 2 24-16,0 0 8 16,3 0-20-16,2 0 0 15,2-2 6-15,3-2-6 16,3-2-12-16,0-1-7 15,-1 4 38-15,0-1-8 16,-3 2-11-16,1 0 0 16,-2 2-5-16,-1 0 5 0,-3 0-4 15,1 0-12 1,0 0 32-16,2 0-4 0,1 2-12 16,-1-2 0-1,-1 0 3-15,-4 2-3 0,-1-2 0 16,2 0 0-16,2 0 9 15,1 0-17-15,3 0 8 16,1 0 0-16,2 0-4 16,-1 0 4-16,1 0 0 15,1 0 16-15,-1 4-5 16,-1 4-22-16,1 0 5 16,0 0-18-16,2-2 24 0,2 0 0 15,1 0 0 1,-1 2 33-16,-1 0-33 0,1 0 0 15,0 0-5-15,0 0-10 16,3-4 14-16,-1 0 2 16,3 0-1-16,2-2 31 15,0-2-22-15,2 2-9 16,-2 0-3-16,2 2-30 16,-1 0 33-16,-1 0 1 15,-2 2 16-15,0-2 11 16,0 0-28-16,0 0 3 15,-1 0-3-15,1 0-12 16,2 0 2-16,0 0 20 16,2 2-10-16,3-2 22 15,3 2-21-15,2-2 1 0,-2 0-2 16,1 2-26-16,-2 0 26 16,2 2 0-16,-2 0 1 15,0 2 16-15,-1 2-16 16,3 2-2-16,-5 4-7 15,4 4-1-15,-4 0 8 16,2 2 1-16,1-2 0 16,5 3 0-16,-2-3 15 15,2 0-32-15,1 2 17 16,3 0-9-16,-1 0 9 16,3-2 12-16,3 0-12 15,-2-2 0-15,6 2 1 16,-3 3-2-16,3 0-10 15,0 1-2-15,-1 0 13 0,2 5 11 16,3 1-10-16,0 2 3 16,0 2 5-16,8 2-18 15,5 0 6-15,5 0-11 16,4 4 14-16,0 0 8 16,3 1-2-16,0-6-2 15,-1 0-4-15,0-10 0 16,-2 0-13-16,-1-5-11 15,-2 0 24-15,2-2 1 16,3 0 5-16,1-2-6 16,1 0 8-16,1-2-13 15,0-4 5-15,2 0-4 0,-2 0 4 16,2 0 1-16,0-2 4 16,0 3-5-16,2-2 0 15,4 1 3-15,5 2-3 16,10 0 0-16,3-1 3 15,5-1-3-15,5-2-6 16,3-5 5-16,-1 2 1 16,-1-4 3-16,-3-3-3 15,-5 3 0-15,-6-3 14 16,-3 0-14-16,-2 0-2 16,-3 0 1-16,3 0-4 15,2 0 5-15,3 0 0 16,6 0 0-16,5-8 24 15,5-2-24-15,6-3-17 0,3-1 7 16,4-2 10-16,-4 0 4 16,-2 0-4-16,-3 1 0 15,-5 1 23-15,-3-3-23 16,-2 3-23-16,-2-2 23 16,3 0-17-16,-7 2 17 15,2 2 20-15,0 0-13 16,0 0 25-16,0 0-32 15,-1 0-11-15,1 2-1 16,-5 0-3-16,-2 2 15 16,-2 0 15-16,-5 0-1 15,1 0 4-15,-1 0-18 16,-2 0-11-16,-2-3 2 0,0 2-1 16,-2-1 10-16,-1 0 6 15,-2-1 25-15,-1 0-9 16,-1 1-21-16,-2-2-2 15,0-1 0-15,0-1 1 16,0 0 6-16,0-2 9 16,0 1 14-16,0-4-17 15,-2 3-12-15,0-2-1 16,-2 2 0-16,0 0 1 16,-2 0 28-16,-3 2-19 15,-3 0 19-15,-3 4-20 16,-5 0-8-16,0 2-3 15,-5 0-5-15,1 2 16 16,0-2 28-16,-3 0-20 16,2-2 13-16,-2 0-13 0,0 2-16 15,0-2 0-15,1 4 0 16,-3 0 11-16,0 2 5 16,0 0-15-16,0 1 34 15,0 2-35-15,0-1-8 16,0 0 8-16,0 0 0 15,0 2 0-15,0-2 6 16,0 2-5-16,0 0-1 16,0 0 0-16,0 0-8 15,0-2 8-15,0 2 0 0,0 0 6 16,2-3-15 0,-2 3 9-16,0 0-41 0,0 0 14 15,0 0-75-15,2 0 21 16,-2 0-37-1,0 0-115-15,0 0 22 0,0 0-84 16,0 0-15-16,0 13-46 16,-9-3-41-1,1-1-108-15</inkml:trace>
  <inkml:trace contextRef="#ctx0" brushRef="#br0" timeOffset="4800.02">1488 4524 624 0,'0'0'188'0,"0"0"-54"15,0 0-38 1,0 0 63-16,0 0-13 0,0 0-11 16,0 0-85-16,-27-14 11 15,24 11 36-15,3 2-18 16,0 1 35-16,0-3-10 15,-2 3-17-15,0 0 35 16,2 0-99-16,0 0-12 16,0 0-1-16,0 0 14 15,4 0-18-15,10 7 29 0,2-1-8 16,6-1 47 0,5 2-64-16,6-1 2 0,1-1 31 15,5-1-42 1,2-1 26-16,1-1-11 0,2 0 2 15,4 0 6-15,-4-2-24 16,1 2-2-16,-1-2-9 16,1 0 22-16,-5 0 9 15,-3 0-1-15,-1 0 4 16,-7 0-9-16,-2 0-14 16,-5 0-17-16,1 0 16 15,-4 0 2-15,0 2 34 16,-1-2-2-16,-1 0-5 15,4 1 3-15,-2-1-31 16,1 0 0-16,5 0 18 0,2 0-18 16,0 0 40-1,4 0-23-15,-4-1 2 0,1-3-8 16,-1 4-11-16,0 0-6 16,2 0 6-16,-3 0 0 15,1 0 10-15,0 0 1 16,0 0-4-16,-3 0-1 15,1-2-6-15,-1 2 0 16,-1-2 3-16,0 2-2 16,0-2 30-16,2 2-31 15,-1 0 2-15,3-3 8 16,0 3-10-16,1 0-3 16,3 0 3-16,2 0 1 15,0 0 26-15,-2 0-27 16,-2-1 0-16,-1-2 6 0,-1 3-6 15,-4-1-3-15,-1 1-6 16,-2 0 18-16,0 0 6 16,-2 0-15-16,2 0 0 15,2-3 6-15,1 3-6 16,1 0 0-16,2 0 6 16,1 0 0-16,2-1-9 15,0 1 3-15,0 0-2 16,2 0-7-16,-2 0 9 15,0 0 0-15,-2 0 17 16,2 0-16-16,-2 0 4 16,0 0-5-16,2 0 0 0,-1 0-9 15,6-2 9 1,-2-2 0-16,1 1 30 16,0 2-29-16,-1 1 6 0,-3 0-7 15,-6 0-2-15,2 0-11 16,-5 0 13-16,-5 0 0 15,2 0 19-15,-7 0-11 16,2 0-14-16,1 0 6 16,-2 0 0-16,1 0-1 15,-4 0 1-15,3 0 0 16,-4 0 29-16,2 0-29 0,-2 0 0 16,-1 0-6-1,1 0-29-15,-2 0 35 16,-3 0 1-16,-2 0 19 0,2 0 2 15,-2 0-10-15,2 0-12 16,-2 0-15 0,2 0-22-16,-2 0 37 0,3 0 10 15,-3 0 7-15,0 0 6 16,0 0-21-16,0 0 7 16,0 0-9-16,0 0-24 15,0 0 24-15,0 0 1 16,0 1 11-16,0-1 9 15,0 0-20-15,0 0-1 16,0 0-6-16,0 0-9 16,0 0 15-16,0 0 13 15,0 0-13-15,0 0 11 0,0 0-10 16,0 0-2-16,0 0-10 16,0 0-4-16,0 0 15 15,0 0 2-15,0 0-1 16,0 0 9-16,0 0-9 15,0 0-1-15,4 0-9 16,0 0-9-16,4 0 18 16,-2 0 13-16,5 3-12 15,-1-1-1-15,2 0 2 16,1 1 4-16,1 0-6 16,-1-2 0-16,1 2 0 15,-3-3 0-15,0 0-1 0,-2 0 1 16,0 0 0-1,0 0 3-15,-3 0-3 0,2 0 0 16,-2 0 9-16,0 0-9 16,3 0-7-16,3 0 6 15,-1 0 2-15,3 0-5 16,-1 0 4-16,-3 0 0 16,4 0 6-16,-1 0 2 15,-1 0-8-15,1 0-1 16,0 0-11-16,1 0 12 15,1 0 0-15,1 0 1 16,-1 0-1-16,5 0 9 16,-1 0-10-16,-2-3 1 15,-1 2 0-15,-3 1 3 16,-4-3-3-16,-4 3 0 16,-1 0 21-16,-2 0-21 0,-2 0-1 15,3-1-12-15,-3 1 11 16,0 0 2-16,0 0 2 15,0 0 4-15,0 0 30 16,0 0-36-16,0 0-12 16,0 0 11-16,0 0-8 15,0-2 9-15,2 2 14 16,-2 0-7-16,0 0 23 16,0 0-30-16,0 0-6 15,0 0-12-15,0 0-6 16,0 0 24-16,0 0 18 0,0 0-6 15,0 0-3-15,0 0-9 16,0 0-6-16,0-2-15 16,0 0 21-1,0-2 5-15,0 1-5 0,0 3 18 16,0-1-12-16,0 1-6 16,0-3-13-16,0 2-4 15,0-1 17-15,0-1 11 16,0 3-10-16,0-1 20 15,0-2-21-15,0 2-4 16,0 1-16-16,0 0 20 16,0 0-1-16,0 0 1 15,0 0 0-15,0-3 14 16,0 3-14-16,0 0-8 16,0 0 7-16,0 0 1 0,0 0 0 15,0 0 2 1,0 0 7-16,0 0-9 0,0 0 0 15,0-1-21-15,0 1 21 16,0 0-1-16,0 0 2 16,0 0 15-16,0 0-14 15,0 0-2-15,0 0 0 16,0 0-12-16,0 0 12 16,0 0-6-16,0 0 19 15,0 0-8-15,-2 0-4 16,-1-3 13-16,1 3-14 15,0-1-27-15,2 1 27 0,0-2-1 16,0-1 7-16,0 3-1 16,0 0-5-16,-2 0 0 15,2 0-1-15,0 0-8 16,0 0 9-16,0 0 0 16,0 0 1-16,0 0 14 15,0 0-15-15,0-1 0 16,0 1-15-16,0 0 8 15,0-3 7-15,-2 3 0 16,2 0 10-16,-3 0 1 16,0 0-11-16,1 0 0 15,0-1-17-15,0 1 12 16,0-3 5-16,2 3 13 0,0 0-12 16,0 0 11-1,0 0-12-15,0 0-21 0,0-1 4 16,0 1 31-1,0 0-14-15,0 0 6 0,0 0 6 16,0 0-8-16,0 0-4 16,0 0-31-16,0 0 17 15,0 0 26-15,0 0-12 16,0 0 15-16,0 0-6 16,0 0-6-16,0 0-3 15,0 0-27-15,0 0-7 16,0 0 50-16,0 0-16 15,0 0 13-15,0 0-12 16,0 0-2-16,0 0-47 16,0 0-51-16,0 0 77 0,0 0-69 15,0 0 3 1,0 0-66-16,-2 0-79 0,2 0-48 16,-7 8-216-16,1 3-75 15,-2 2-81-15</inkml:trace>
  <inkml:trace contextRef="#ctx0" brushRef="#br0" timeOffset="8077.32">6570 4818 611 0,'0'0'342'0,"0"0"-186"15,0 0-155-15,0 0 90 16,0 0 55-16,0 0 20 15,0 0-57-15,22 9-36 0,-3-8 14 16,-2-1-49-16,3 0 0 16,1 0 68-16,4 0-58 15,4 0 11-15,5 0-30 16,7-1 12-16,5-10-7 16,8 1-34-16,4 0-3 15,4 2-4-15,5 0 14 16,2 2 5-16,5 0-12 15,1 0 0-15,1 2 0 16,2-2 0-16,-2-2 0 16,-1 2-14-16,-2-2 29 15,-3 0-6-15,-3 2-9 16,-5 2 0-16,-2-2-2 0,-1 2 2 16,-7 0 0-1,2 2 2-15,0-2 5 0,-1 2-7 16,6 0 0-16,3-2 0 15,2 2 7-15,5-2-7 16,0 0 0-16,0 0 25 16,-5 2-25-16,-3 2 0 15,-5-2 0-15,-5 0-9 16,-5 2-2-16,-3-2 12 16,-3 0-1-16,-2 0 29 15,-3-2-20-15,4 2-3 16,-4-4-6-16,5 2 0 15,0-2 22-15,7 0-4 16,1-2 3-16,2 2 17 0,0 2-37 16,0 0 3-16,0 0-4 15,-1 0-10-15,-1 0-1 16,4 0 22-16,0-2-4 16,2 2 27-16,7-3 3 15,1 4 30-15,0-1-67 16,3 0 0-16,-3 0 13 15,2 0-1-15,-2 0-1 16,0-2 13-16,1 2-23 16,-1-3 12-16,0 4-13 15,-4-4-3-15,2 3 3 16,-2-1 1-16,0-1 12 16,0-1 11-16,-4 3-24 15,-3 1 6-15,-2-1-6 16,-2 1-21-16,-1-1 21 15,4 0 12-15,-2 0-4 16,4-2 3-16,-1 2-9 0,0-2-1 16,-4 2-1-16,-7 0-14 15,-7 3 14-15,-6-2 10 16,-9 2 2-16,-3 1 1 16,-3 0-13-16,-3-3 26 15,2 3-26-15,0 0 0 16,2-2 25-16,2 2-4 15,4-2 3-15,-3 0-12 16,-1 2-11-16,-4 0 19 16,-2 0-20-16,-5 0 0 15,-4 0 7-15,0 0 1 0,0 0-8 16,0 0 0-16,0 0 12 16,0 0-21-1,-10 0 9-15,-9 6-157 16,-20 12-18-16,0-1-449 0,3-5-691 0</inkml:trace>
  <inkml:trace contextRef="#ctx0" brushRef="#br0" timeOffset="15687.58">2274 6527 725 0,'0'0'280'16,"0"0"-115"-16,0 0-61 15,0 0 38-15,0 0 44 16,0 0-92-16,-35-16-13 16,21 14-21-16,-1 2-20 15,-3 0 33-15,-5 0-52 0,-5 0 4 16,-4 14 28-1,-4 4-30-15,-1 6 25 0,1 6-46 16,5 0-1-16,4 4 43 16,9-2-43-16,7 1-1 15,7-1 15-15,4-4 0 16,0-2-17-16,6-4 2 16,13-4 0-16,0-4-14 15,8-4 14-15,2-2 0 16,2-2 8-16,0 0 3 15,5 0-20-15,-2 2 9 16,-1 4-13-16,-3 4-2 16,-5 2 15-16,-2 4-30 15,-9 2 5-15,-6 0-7 0,-8 2 20 16,0-2-10-16,0-2-2 16,-22-1 24-16,-5 1 23 15,-4-4-13-15,-5-3 21 16,1 2-12-16,-1-6-3 15,-1 0-16-15,0-5-10 16,2-1 10-16,6-2 6 16,4-3 6-16,10 0 0 15,6 0-12-15,5-7-16 16,4-12-132-16,0-8-77 16,13-3 96-16,25-22-119 15,-3 8-97-15,-4 6-69 0</inkml:trace>
  <inkml:trace contextRef="#ctx0" brushRef="#br0" timeOffset="16137.13">2314 6886 776 0,'0'0'308'0,"0"0"-225"15,0 0-47-15,0 0 83 16,0 0-3-16,0 0-76 15,0 0-31-15,94 0 51 16,-69-4-11-16,-1-4-10 16,1-2-15-16,-1-7-14 0,3 2 19 15,-5-2-29 1,-1 2 2-16,-11 0 25 16,-3 1-27-16,-7 3-1 0,0 0 1 15,0 0 0 1,-5 0 24-16,-5 4-24 0,-4 2 1 15,1 3 44-15,-1 2-45 16,-3 0-1-16,-4 8 0 16,-3 13 1-16,-2 8 1 15,-7 6 11-15,5 5-11 16,-1 4 85-16,5 2-86 16,8-2 13-16,5 0-13 15,9-4 10-15,2-8-10 16,0-10 15-16,10-8-8 15,17-10 5-15,7-4-12 0,9-9-16 16,7-19-40-16,6-9-72 16,6-3-8-16,23-16-114 15,-18 10-61-15,-11 8-92 16</inkml:trace>
  <inkml:trace contextRef="#ctx0" brushRef="#br0" timeOffset="16692">2985 6697 525 0,'0'0'543'0,"0"0"-372"0,0 0-32 16,0 0 74-16,0 0-45 15,0 0-29-15,0 0-53 16,-85 10-80-16,68 3 41 0,-1 1 19 16,3 1-31-1,-4 1 58-15,3 3-66 0,3-1 13 16,3 2-39-16,2 0-1 15,4-2-1-15,4-2-6 16,0-4 7-16,0-4-2 16,0-4 4-16,6 0 2 15,8-2-4-15,-1 2-41 16,3 2 27-16,-1 4 13 16,1 10-27-16,-3 12 26 15,-1 10 4-15,-3 8 5 16,-7 7-7-16,-2-3-39 15,0-6 39-15,0-8-7 16,-4-12 16-16,-5-10-12 16,2-8 9-16,2-8-6 15,5-2 0-15,0 0-5 0,0-6-33 16,2-16-9-16,14-4 42 16,7-8 5-16,3-5 0 15,3-2 0-15,0-1 0 16,-2-3-4-16,-2 5 4 15,-5 0 0-15,-7 4 13 16,-2 6-9-16,-6 4-4 16,-3 8 0-16,-2 4 0 15,0 4 11-15,0 6 12 0,0 2-11 16,0 2-3 0,0 0-9-16,0 0-13 15,0 0-127-15,-5 12-57 16,0-2-287-16,1-2-104 0</inkml:trace>
  <inkml:trace contextRef="#ctx0" brushRef="#br0" timeOffset="17058.11">3293 6695 720 0,'0'0'332'0,"0"0"-203"0,0 0-65 16,0 0-64-16,0 0 42 0,0 0 40 16,0 0-47-1,106-64 16-15,-94 64 20 16,-8 4-7-16,-2 14 48 0,-2 6-71 16,0 6-7-16,-2 6 73 15,-14 5-47-15,-5-1 15 16,-4 0-24-16,0-4-23 15,5-6 37-15,5-8-65 16,4-8 0-16,8-6 29 16,3-8-28-16,0 0-2 15,9 0-18-15,16-10 19 16,11-10 12-16,6-8-12 16,5-2-148-16,22-13-48 0,-13 7-138 15,-12 7-290-15</inkml:trace>
  <inkml:trace contextRef="#ctx0" brushRef="#br0" timeOffset="17502.25">3856 6515 552 0,'0'0'238'15,"0"0"-131"-15,0 0-28 16,0 0 70-16,0 0 71 15,0 0-93-15,0 0-20 0,29-48 29 16,-38 48-50 0,-9 0 10-16,-5 0-57 0,-7 14-38 15,1 6 55 1,0 2-20-16,7 2-5 0,4 2 17 16,9-2-47-16,5 0-2 15,4-4-5-15,0-2-23 16,8-4 28-16,11-3 1 15,0 0 0-15,1-1 10 16,1 0-9-16,-4 4-2 16,-1 0-30-16,-5 4-20 15,-5 0 51-15,-6 0 16 16,0-1-2-16,0-2 13 16,-17 2-15-16,-5-3 10 15,-3 0-22-15,1 0-11 16,-3-2 11-16,5-2 22 0,1-2-5 15,11-4-17-15,3-4-19 16,5 0-99-16,2-24-165 16,0-6-336-16,9-2 100 0</inkml:trace>
  <inkml:trace contextRef="#ctx0" brushRef="#br0" timeOffset="17937.18">3903 6695 778 0,'0'0'140'0,"0"0"-32"0,0 0 25 16,0 0-40-16,0 0 72 15,0 0-57-15,0 0-27 0,78 0-8 16,-58 0-23 0,5-2 23-16,0-7-73 0,3-2 1 15,-2 1 33-15,-1-2-17 16,-4 0-17-16,-6 0 0 15,-4 2 0-15,-4-2 12 16,-5 0 14-16,-2 0-24 16,0 4 104-16,0 0-63 15,-2 4-12-15,-10 2-14 16,-3 2-16-16,-1 0 29 16,-6 2-30-16,-2 16 2 0,-3 6 36 15,-4 6-38-15,2 4 16 16,2 2-16-16,7 0 8 15,4-4 3-15,10-3-6 16,4-9-4-16,2-6-2 16,0-6-6-16,19-8-37 15,12 0-39-15,8-6-25 16,5-15-53-16,3-2-167 16,16-16-59-16,-13 10 94 15,-5 2-346-15</inkml:trace>
  <inkml:trace contextRef="#ctx0" brushRef="#br0" timeOffset="18534.86">4411 6595 332 0,'0'0'296'0,"0"0"-38"0,0 0-61 16,0 0 66-1,0 0-14-15,0 0-107 16,0 0 15-16,22-80-56 16,-22 74 12-16,0 4 6 0,0 0-94 15,-4 2 26-15,0 0 1 16,-4 0-42-16,0 0 48 15,-3 4-46-15,-5 10 14 16,3 6-24-16,-1 4-2 16,5 2-1-16,3 2 0 15,-1 2-3-15,7 3 4 16,0-4 1-16,0 1 19 16,0-2-20-16,0-3-20 15,0-1 20-15,0-6 0 16,0 0 0-16,0-4-24 15,0-2 24-15,0 0-16 16,-2-4 5-16,0 2-9 0,-1-2 14 16,3-2 1-16,0 2 5 15,0-2-19-15,0-2 7 16,0-2-16-16,3-2 9 16,6 0-37-16,1 0 56 15,4-6 4-15,4-12-4 16,2-4 29-16,3-6-29 15,0-2 0-15,2-2-13 16,-2 4-4-16,-1-1 17 16,-5 7 18-16,-1 0-11 15,-3 4 11-15,-1 4-18 16,-5 2 0-16,-3 4 0 16,-2 4 7-16,-2 2 14 0,0 0 13 15,0 0-13-15,0 0-6 16,0 0-15-16,0 0-9 15,0 0-12 1,0 0 20-16,0 0 1 0,0 0 11 16,0 0-9-16,0 2-4 15,0 0-85-15,0 0-55 16,0 0-40-16,0 0-218 16,-6 10-252-16</inkml:trace>
  <inkml:trace contextRef="#ctx0" brushRef="#br0" timeOffset="19575">1581 8185 740 0,'0'0'335'16,"0"0"-216"-16,0 0-48 15,0 0 37-15,0 0 27 16,0 0-18-16,0 0-55 15,62-4-35-15,-37 20 63 16,0 8-17-16,-3 4-26 0,0 8-1 16,1 3-24-1,-5 5 11-15,-3-2-33 0,-7 0 2 16,0-2 1-16,-8-8 12 16,0-4-14-16,0-6-2 15,-8-6-7-15,-9-2 7 16,-5-5-61-16,-3-5 16 15,1-4 46-15,2 0 0 16,1-19-3-16,8-7-25 16,9-8-13-16,4-4 35 15,0-4-23-15,11-4-28 16,14 2 46-16,1 1-1 16,3 6-55-16,5 6-47 15,10 9-98-15,-4 8-95 16,-9 8-217-16</inkml:trace>
  <inkml:trace contextRef="#ctx0" brushRef="#br0" timeOffset="20250.86">2021 8412 955 0,'0'0'247'0,"0"0"-215"16,0 0 41-16,0 0 137 15,0 0-83-15,156-72-41 16,-104 42-34-16,-2-1-51 16,-6 3 63-16,-8 4-45 15,-10 6 7-15,-7 2-5 0,-13 4-15 16,-6 4-8 0,0 2 2-16,-19 6 0 0,-13 0 15 15,-6 4 4-15,-2 18 10 16,-2 5 11-16,1 2-26 15,8 4 4-15,9-4-3 16,4 3 2-16,11-3 2 16,4-1-2-16,5-6 11 15,0-2-28-15,12-6-3 16,10-6-16-16,6-8-1 16,13 0 7-16,7-6 0 15,8-16 13-15,5-6-46 16,-1 0-56-16,-2-2-62 0,-9 4 4 15,-7-1 6-15,-9 5-13 16,-6 0 99-16,-9 4 68 16,-9 3 47-16,-4 0 119 15,-5 1 12-15,0 4-9 16,0 0-2-16,0 4-50 16,-7 2-7-16,0 2-63 15,-4 2 1-15,-4 0-35 16,-8 2 8-16,-4 16-21 15,-2 2 20-15,2 6-11 16,3-2 36-16,9 1-44 16,6-2-1-16,2-2 0 0,7-3-14 15,0-7 14-15,0 0 0 16,2-5-7-16,12-6-4 16,3 0-41-1,5 0 39-15,5 0-3 16,4-8 11-16,1 3 5 0,-1 4 0 15,2 1-28-15,3 0 11 16,4 0-101-16,23 0-90 16,-8 0-44-16,-6-4-412 0</inkml:trace>
  <inkml:trace contextRef="#ctx0" brushRef="#br0" timeOffset="20749.57">3116 7842 993 0,'0'0'301'0,"0"0"-105"0,0 0-16 0,0 0-6 16,0 0-43-16,0 0-124 16,0 0-1-16,-27 75 132 15,21-34-85-15,0 8-8 16,3-3-9-16,3-2-8 15,0-4-10-15,0-6-18 16,0-6-18-16,9-7-15 16,0-8 33-16,5-4-66 15,-4-9-42-15,4 0-20 0,-1 0 21 16,-2-9-13-16,-4-4 28 16,-4-6 92-16,-3-1-19 15,0 2 18-15,-8-2-8 16,-11 2 9-16,-6 2-17 15,-6 6 17-15,-5 4 0 16,-3 6 13-16,-4 4 31 16,-2 20 81-16,8 8-27 15,0 8-13-15,10 6 31 16,12 0-74-16,9 1-41 16,6-7 55-16,2-6-42 15,23-8-10-15,8-10-4 16,13-14-7-16,12-2 5 0,11-16 2 15,12-17-22-15,2-7-56 16,17-14-124-16,-23 8-122 16,-15 8-334-16</inkml:trace>
  <inkml:trace contextRef="#ctx0" brushRef="#br0" timeOffset="21288">3604 7752 798 0,'0'0'395'0,"0"0"-198"0,0 0-101 0,0 0 0 16,0 0 54 0,0 0-63-16,0 0 8 0,-31 42-14 15,25-14-42-15,-3 4 64 16,0 4-55-16,2 5 9 15,3 3-2-15,2 4-27 16,2 2-7-16,0 0-21 16,2-2-17-16,9-4 17 15,7-6 9-15,4-9-8 16,6-10-1-16,7-9-34 16,5-10 9-16,1 0-56 15,2-8-93-15,-3-13 72 16,-4-5-56-16,-9-3-14 15,-12 1 44-15,-4-2 4 0,-8 2 98 16,-3 2 2 0,0 6 24-16,0 4 133 0,0 6 16 15,0 4-26-15,-3 4-9 16,3 2-47-16,0 0-41 16,0 0-26-16,0 16 0 15,0 2 115-15,0 6-35 16,0 4-40-16,0 0-6 15,0-2-24-15,7-2 11 16,-5-6-21-16,2-5-3 16,-1-6-34-16,-1-3 37 15,-2-1-116-15,0-3-25 16,0 0-30-16,0 0-65 16,-7-9-295-16,-6-3-67 0</inkml:trace>
  <inkml:trace contextRef="#ctx0" brushRef="#br0" timeOffset="21818.87">3914 8003 636 0,'0'0'341'0,"0"0"-204"0,0 0 64 16,0 0 1-16,0 0-30 16,0 0-70-16,114-18 41 15,-99 30-72-15,-1 8-13 16,-3 6 8-16,-5 2-18 15,-1 4 42-15,-2-4-44 16,-1-2-27-16,0-6 8 16,-2-8-27-16,2-4-2 0,-2-4-16 15,2-4-50 1,1 0 45-16,1 0-14 0,0 0 12 16,3-6 25-16,2-2-6 15,0 0-3-15,4 0 9 16,3 0 0-16,1 4 1 15,6 2 0-15,4 2 0 16,4-2 17-16,2 0-18 16,3-2-2-16,-5-2-5 15,-7-4-64-15,-3-2 51 16,-4-6-2-16,-3-6 22 16,-5-4 13-16,-5 2-13 15,-4 2 0-15,0 6-28 0,-6 3 28 16,-10 5 12-1,0 2-1-15,0 7 19 16,1 1 23-16,-1 0-53 16,-1 16 15-16,-1 9 25 0,3 11 2 15,3 3 74-15,5-3-85 16,7-4-16-16,5-6-15 16,26-10-11-16,18-12-15 15,51-14-71-15,-6-20-187 16,-7-8-338-16</inkml:trace>
  <inkml:trace contextRef="#ctx0" brushRef="#br0" timeOffset="23681.05">4999 7529 1152 0,'0'0'297'16,"0"0"-247"-16,0 0-42 0,0 0 75 16,0 107 16-1,0-43-86-15,0 8 12 0,0 2 75 16,0 1-49 0,0-11-25-16,0-10-23 0,0-14 13 15,0-14-8-15,0-12-8 16,0-10 0-16,0-4 20 15,0 0-5-15,0-6-8 16,0-14-7-16,0-6 1 16,0-6 31-16,2-4-32 15,12-4 10-15,3 2 25 16,8 1-35-16,4 9-8 16,0 10 7-16,-2 10-37 15,-2 8 37-15,-6 6 1 16,-5 24 0-16,-8 14 97 15,-6 9-59-15,-4 6-2 16,-23 4 2-16,-8-5-31 0,-3-8 54 16,3-8-25-16,2-14-17 15,10-10 22-15,4-7-41 16,11-11-1 0,8 0-60-16,0-13-94 0,6-13-36 15,21-8 90-15,4-4 63 16,5 0 16-16,-3 4-42 15,1 8 51-15,-8 6 12 16,-7 10 1-16,-6 6 67 16,-5 4 55-16,-2 0-25 15,-2 0 35-15,0 0-115 16,3 0 34-16,-1 4-44 16,2-2 5-16,0-2 14 0,5 0-26 15,1 0 11-15,1-4-5 16,1-6 8-16,-1-2-14 15,-3 4 0-15,-1 4-4 16,0 4-12-16,-2 0 16 16,2 10 0-16,2 18-9 15,5 12 21-15,-1 10 2 16,0 4 10-16,-5 3-16 16,-2-6 36-16,-8-4-31 15,-2-11-11-15,0-6-2 16,-22-8 3-16,-7-6-3 15,-7-8 3-15,-4-6 12 16,-3-2 26-16,4 0-41 0,3-14 17 16,7-8-17-1,11-6-7-15,9-6-8 0,9-11-29 16,11-6-76-16,26-7-4 16,42-27-162-16,-5 15-197 15,-5 10-46-15</inkml:trace>
  <inkml:trace contextRef="#ctx0" brushRef="#br0" timeOffset="23980.65">5719 7648 1000 0,'0'0'363'16,"0"0"-210"-16,0 0 36 0,0 0-12 16,0 0-45-1,0 0-25-15,0 0-88 0,-20-48 18 16,20 48 20-16,0 0 1 15,0 0 7-15,-2 0-65 16,0 15 0-16,-1 14 42 16,1 13-4-16,-2 12 8 15,2 10 5-15,-4 6-11 16,4-1 2-16,2-5-42 16,0-10-11-16,0-12-10 15,0-10 21-15,5-12-1 16,4-8-91-16,2-6-63 15,5-6-37-15,3 0-133 0,20-16-44 16,-6-4-25 0,1 0-198-16</inkml:trace>
  <inkml:trace contextRef="#ctx0" brushRef="#br0" timeOffset="24663.94">5969 7981 696 0,'0'0'369'16,"0"0"-115"-16,0 0 7 15,0 0-54-15,0 0-24 16,0 0-7-16,0 0-98 16,-14-20-2-16,14 20-29 15,0 11-5-15,-2 7 38 16,-1 5-80-16,3 1 10 16,0-2 15-16,0-4-13 15,0-4 5-15,0-4-17 0,0-2-9 16,0-4-2-16,0-4-128 15,0 0-31-15,0 0 83 16,-2 0-64-16,-4 0-31 16,2-16 39-16,-1-4 25 15,5-8 46-15,0-4-4 16,0-6 59-16,11-2 7 16,7 1 20-16,2 9 10 15,2 6 21-15,1 10-1 16,-4 6 94-16,2 8-35 0,-3 0-45 15,-3 3 75 1,1 12-87-16,-5 1 46 0,0 3-50 16,-2-4-31-16,-2 1 47 15,-3-3-53-15,0-3 4 16,-2-2 32-16,1-2-37 16,-1-2 0-16,2-3-7 15,3 2-15-15,4-3 22 16,0 1 22-16,7 3-10 15,1-1 29-15,4-1-41 16,2-2 0-16,2 0-7 16,0-6-4-16,0-8 11 15,-3-4 13-15,-2-3 2 16,-4 3 22-16,-7 0-18 16,-3 6 2-16,-4 5-21 15,-4 3 0-15,0 4 61 16,0 0-8-16,0 0-16 0,0 7 0 15,0 9-23-15,2 8 9 16,9 5-23-16,-1-1-40 16,4-5 39-16,1-2 1 15,-1-9-92-15,-3-9-69 16,-4-3-191-16,-5-7-255 16,-2-9-92-16</inkml:trace>
  <inkml:trace contextRef="#ctx0" brushRef="#br0" timeOffset="24896.35">6069 7612 901 0,'0'0'718'0,"0"0"-524"0,0 0 137 0,0 0-62 0,0 0-98 16,0 0-69-16,0 0-76 15,-25-15 31-15,25 15-57 16,2 0 12-16,2 0 10 16,2 7-22-16,-6 25-123 15,0-2-234-15,0-2-760 0</inkml:trace>
  <inkml:trace contextRef="#ctx0" brushRef="#br0" timeOffset="26644.37">298 10503 192 0,'0'0'813'0,"0"0"-545"15,0 0-217-15,0 0-15 16,0 0 142-16,0 0-42 16,0 0-36-16,134-58 3 15,-39 26-39-15,55-20 33 16,72-26-19-16,53-16-46 15,32-9 36-15,17 1-30 16,-8 14-12-16,8 3 12 16,11 7-11-16,-3 6-18 0,-4 4-9 15,-23 0-15-15,-20 6 15 16,-31 3 11-16,-36 9-10 16,-50 16 7-16,-53 10-6 15,-47 12-2-15,-31 4-14 16,-10 4-5-16,-12 0 19 15,-6 4 15-15,-9 0-8 16,-2 0-7-16,-24 6 0 16,-11 20-145-16,-49 28-119 15,6-4-398-15,-5-1-555 0</inkml:trace>
  <inkml:trace contextRef="#ctx0" brushRef="#br0" timeOffset="27194.15">149 11221 307 0,'0'0'382'0,"0"0"-298"15,0 0-74-15,0 0-10 16,0 0-17-16,0 0-1 16,0 0 5-16,19 20-57 15,-11-12-84-15,-4-2-122 0</inkml:trace>
  <inkml:trace contextRef="#ctx0" brushRef="#br0" timeOffset="27911.04">688 11081 766 0,'0'0'359'15,"0"0"-155"-15,0 0-36 16,0 0 102-16,0 0-73 16,0 0-84-16,0 0-104 15,0-8 14-15,0 32-23 16,0 12 45-16,0 10-34 0,0 6 54 15,0 6-65 1,0 3 24-16,0-6-20 0,9-4-4 16,-2-9 0-16,1-10 0 15,1-12 1-15,1-8-14 16,-2-8-36-16,3-4-16 16,-1 0 21-16,0-16 0 15,6-10 30-15,4-6 13 16,2-6 2-16,5-4-20 15,-2-5 19-15,-3 1-19 16,-2 2 13-16,-2 4 5 16,-3 8 1-16,-6 10 12 0,-2 10 13 15,-4 10 26 1,-1 2-51-16,2 2 0 0,5 20 35 16,-1 6 10-16,2 8 27 15,1 5-38-15,5-4-16 16,3-1-7-16,4-7-11 15,4-9-29-15,4-8 13 16,0-10 26-16,0-2-10 16,0-6 7-16,0-20 16 15,-1-10-13-15,-6-7-10 16,-4-7-22-16,-4-2 22 16,-10 0 0-16,-6 2 31 15,0 0-10-15,-18 6-5 16,-6 6 52-16,0 10-68 15,5 7 6-15,6 11 14 0,7 10-20 16,6 0 0-16,0 17-98 16,6 15-3-16,14 5-64 15,7 6-214-15,16 9-201 16,-6-10 264-16,-8-12-207 0</inkml:trace>
  <inkml:trace contextRef="#ctx0" brushRef="#br0" timeOffset="28410.44">1483 11225 588 0,'0'0'336'0,"0"0"-36"0,0 0-41 16,0 0 15-16,0 0-66 16,0 0-82-16,0 0 3 15,147-118-129-15,-100 80 20 16,-4 2 3-16,-12 6-17 0,-9 6 7 16,-13 6-13-1,-9 3 0-15,0 8 18 0,-16 7-17 16,-13 0 13-16,-9 10 2 15,-1 20-16-15,1 6 17 16,5 4-17-16,10 0 0 16,14-4 10-16,9-4-10 15,0-8-1-15,18-10 1 16,17-8 0-16,12-6 2 16,11-14-2-16,9-20-22 15,4-14 3-15,-2-10-47 16,-7-5-12-16,-10-1 25 0,-17 2 8 15,-12 6 43-15,-17 4-39 16,-6 6 24-16,-4 5 1 16,-21 5-12-16,-2 4 28 15,2 5 86-15,0 4-51 16,4 9 30-16,6 8-44 16,4 6-4-16,2 2 31 15,0 26-47-15,0 19 26 16,-2 11 51-16,4 12-27 15,3 6 14-15,4-3-65 16,0-5 7-16,13-10 7 16,10-12-14-16,1-12-30 15,5-10-72-15,3-10-134 0,10-14-109 16,-7-2-324 0,-6-16-147-16</inkml:trace>
  <inkml:trace contextRef="#ctx0" brushRef="#br0" timeOffset="29326.11">2266 10768 935 0,'0'0'498'0,"0"0"-377"15,0 0 27-15,0 0 56 16,0 0-27-16,0 0-155 16,0 0 24-16,-34-20-45 15,23 52 65-15,-2 8 30 16,-1 6-14-16,3 2-25 15,5-4-57-15,6-5 18 16,0-10-12-16,4-4 12 0,21-13-18 16,6-8-50-1,11-4-31-15,5-8-18 0,6-18-145 16,1-6-136 0,-3-5 43-16,-2-1-35 0,-9 0 181 15,-6 2 113-15,-11 6 78 16,-9 6 145-16,-7 4 132 15,-5 8 53-15,-2 6 68 16,0 6-133-16,0 0-106 16,-7 0-55-16,-3 8-46 15,-4 12 8-15,-3 8-33 16,-2 4-26-16,6 2 83 16,2 1-85-16,6-6-4 15,5-3-2-15,0-5 2 16,9-7-6-16,11-9 5 0,9-5 0 15,7 0 2-15,6-9-2 16,3-15-53-16,-1-6-28 16,-5-5-20-16,-8 1 22 15,-14 2 53-15,-5 2 26 16,-12 6 9-16,0 2-9 16,-5 6 0-16,-15 2-10 15,-2 4 13-15,-5 8-3 16,0 2 0-16,-2 2 1 15,-2 20 33-15,2 6-28 0,7 4 16 16,4 0-22 0,11-8 5-16,7-6-5 0,0-7 16 15,9-10-15-15,18-1 5 16,8-1 12-16,8-20-36 16,4-5-26-16,2-2-80 15,-5-2 57-15,-6 4 14 16,-9 6 53-16,-9 8-4 15,-7 6 23-15,-9 6-19 16,0 0 0-16,-2 6 12 16,2 12 45-16,3 6 26 15,3-2-15-15,4 0-34 16,3-6-34-16,6-6 0 0,4-8-14 16,2-2 11-1,0-10-9-15,-2-14 12 16,-6-6 0-16,-2-4-1 0,-11 2-13 15,-3 4 14-15,-5 2 40 16,0 10-3-16,0 3 124 16,0 8-72-16,0 5-17 15,-3 0-64-15,1 0-8 16,0 12-7-16,2 10-3 16,0 4 20-16,7 0-34 15,15-2-59-15,9-8-116 16,36-16-58-16,-7-8-503 15,-4-14-59-15</inkml:trace>
  <inkml:trace contextRef="#ctx0" brushRef="#br0" timeOffset="29958.03">3868 10265 1521 0,'0'0'336'0,"0"0"-241"0,0 0-22 0,0 0-20 16,0 0 142-16,-8 132-123 16,8-74-48-16,0 2-15 15,0-6 6-15,0-4-15 16,0-5 0-16,0-7-44 16,-2-6-67-16,-9-8-164 15,-5-6-68-15,-3-8-157 0,-6-6 151 16,1-4 206-1,-3 0 143-15,0-14 177 16,7-6 111-16,2 0 10 0,7-2-38 16,9 2-27-16,2 0-98 15,5-3-8-15,24 4-63 16,8-2-4-16,10 2 8 16,4-2-68-16,1 5-16 15,-3 3 14-15,-5 0 4 16,-6 3 18-16,-7 2 11 15,-8 2 0-15,-8 6 3 16,-8 0-34-16,-5 0 0 16,-2 0 6-16,0 0 12 15,2 0 50-15,1 6-11 0,1-2-14 16,2 0-18 0,1-4-25-16,2 0-40 0,4 0 21 15,1-2 38-15,1-8-4 16,-4-2 18-16,-6-4-9 15,-5 2 20-15,0-2-44 16,-2 2 0-16,-14 4 12 16,-6 0 5-16,0 8 29 15,-5 2-30-15,-2 0-16 16,0 14 10-16,2 10-10 16,3 2-18-16,11-2-7 15,6 0-32-15,7-6-116 16,7-8-119-16,41-10-56 15,2-16-397-15,-1-8-204 0</inkml:trace>
  <inkml:trace contextRef="#ctx0" brushRef="#br0" timeOffset="30177.93">4714 10112 1249 0,'0'0'531'0,"0"0"-441"0,0 0 98 0,0 0 134 0,0 0-120 0,0 0-169 16,0 0-33-16,0 10 1 16,0 26 20-16,0 10-21 15,4 11 0-15,-4-1 3 0,0 0-3 16,0-8-130-16,0-6-89 16,-10-6-159-16,-13-10-290 15,-2-9-400-15</inkml:trace>
  <inkml:trace contextRef="#ctx0" brushRef="#br0" timeOffset="30724.51">4394 10493 441 0,'0'0'1074'0,"0"0"-940"16,0 0-87-16,0 0 131 16,0 0-37-16,162-116-26 15,-98 80-115-15,1-6 18 0,-5 0-3 16,-6 0 0-1,-12 2-2-15,-11 5 22 16,-8 9-35-16,-13 6 9 0,-2 8-9 16,-8 6 0-16,0 6 25 15,0 0-7-15,-3 4 4 16,-10 20 3-16,-2 10-11 16,-1 6-11-16,3 3-3 15,5-3-15-15,6-7 15 16,2-8 24-16,0-7-17 15,10-10-4-15,9-8-3 16,8 0-16-16,4-4-17 16,2-14-39-16,3-4 72 15,-5 0 1-15,-6 4 9 16,-9 8 8-16,-7 3-7 0,-5 6 15 16,-2 1-26-1,0 0 2-15,5 0 20 0,4 0-3 16,2 0 2-16,3-3-5 15,2-4-14-15,-2-8 18 16,-1-3-20-16,1-1 0 16,-7 0 2-16,-3 1 4 15,-4 9 16-15,-2 0 14 16,0 7 13-16,0 2 50 16,0 0-99-16,0 0 1 15,0 12 11-15,-2 6-12 16,2 6-60-16,0 2-137 15,14 6-47-15,5-3-282 16,2-9-17-16</inkml:trace>
  <inkml:trace contextRef="#ctx0" brushRef="#br0" timeOffset="31457.3">1624 12194 1145 0,'0'0'266'0,"0"0"-115"0,0 0 10 0,0 0 34 0,0 0-69 16,0 0-126-16,0 0 7 16,-134-8 9-16,96 32-4 15,-2 8 97-15,5 4-34 16,8 2-8-16,9 0-57 16,13 0-9-16,5-6-2 15,19-3-4-15,20-11-7 16,11-6-11-16,7-9 14 15,5-3-22-15,4 0-2 0,-9 0-35 16,-6 0 57-16,-11 0 5 16,-15 0-31-16,-19 3 37 15,-6 12 10-15,-15 7 55 16,-25 3-12-16,-9 3-42 16,-5-4-11-16,6-4 0 15,9-6-12-15,13-8 0 16,15-6-156-16,11-14-90 15,16-14-311-15,11-2-72 0</inkml:trace>
  <inkml:trace contextRef="#ctx0" brushRef="#br0" timeOffset="32624.38">1780 12450 593 0,'0'0'367'16,"0"0"-68"-16,0 0 31 16,0 0-98-16,156-42-92 15,-110 22-24-15,1-2-84 16,-5-2-11-16,-8 2-20 15,-12 2 10-15,-11 4-11 16,-11 2 17-16,0 4-16 16,-26 6-1-16,-13 4-14 15,-5 0 11-15,-5 8-11 16,5 16 28-16,6 4 12 16,9 2 13-16,13 2 12 15,12-2-14-15,4-3-37 0,16-5-3 16,21-11-13-16,14-8 32 15,9-3-14-15,5-25 20 16,2-13-4-16,0-10-18 16,-7-6-94-16,-4 0 17 15,-12 4 30-15,-12 6-48 16,-14 9 43-16,-10 9 48 16,-8 8 4-16,0 7 67 15,0 7-39-15,0 4-27 16,0 0 9-16,0 9-9 15,7 15 26-15,7 5 8 16,1 0 0-16,3 2-5 16,-1-7-30-16,-3-2-16 15,-7-8 1-15,-5-2 30 16,-2-4-4-16,0-2-11 0,-20-2-19 16,-2-4-12-16,-1 0-51 15,5 0 29-15,10-12 31 16,8-8 9-16,0-10-40 15,20-8-8-15,15-6 56 16,5-5-14-16,2 1-76 16,-3 4 6-16,-10 6 89 15,-10 10 0-15,-9 10 80 16,-8 10 74-16,-2 8 27 16,0 0-10-16,-10 6-158 0,-7 16 4 15,-1 6 20 1,3 4-11-16,3-2 4 0,10 0-30 15,2-8 0-15,2-4-11 16,21-4 9-16,1-5-53 16,5-4 49-16,0-1-25 15,-2 0 31-15,-7-1 0 16,-6 0-1-16,-8 4-17 16,-6-2 2-16,0 1 16 15,0 2 28-15,-14 1-13 16,1-1 10-16,2-4-25 15,4-4 0-15,7 0-9 16,0 0 9-16,0-8-68 16,20-10 22-16,5-3-5 15,4 0 50-15,2 0-16 0,0 7 6 16,1 5 10-16,-3 2 1 16,-2 5 0-16,-6 2 36 15,-3 0-15-15,-5 0-9 16,-1 0-12-16,-3 0-11 15,-1 2 11-15,0-2 0 16,-2 0-39-16,1 0-26 16,1-2-40-16,2-12 36 15,-1-2 21-15,1-4 24 16,2 2 17-16,-3 2 14 16,-1 2-5-16,-1 8 33 15,-2 4 2-15,-3 2 40 16,3 0-42-16,-1 4 1 15,2 10 66-15,3 0-38 0,3-2-13 16,3-2-12-16,5-3-29 16,7-7-10-16,4 0-13 15,7-11-27-15,0-11 38 16,0-2-89-16,-7-2-28 16,-7 2 31-16,-3 2 25 15,-9 8 63-15,-4 4-29 16,-2 4 29-16,1 4 47 15,-1 0 16-15,8-4-5 16,4 0-10-16,6-4-37 16,14-6-11-16,-7 0-157 15,-6 2-509-15</inkml:trace>
  <inkml:trace contextRef="#ctx0" brushRef="#br0" timeOffset="32839.49">3921 11841 1657 0,'0'0'497'0,"0"0"-435"16,0 0-8-16,0 0 84 16,0 0-6-16,0 0-132 15,0 0-39-15,11-8-150 0,38-18 67 16,-6 2-411-1,-3-2-583-15</inkml:trace>
  <inkml:trace contextRef="#ctx0" brushRef="#br0" timeOffset="33075.56">4946 11550 1416 0,'0'0'163'0,"0"0"-49"16,0 0 104-16,0 0 19 15,0 0 7-15,0 0-159 16,0 0-30-16,55-44-55 16,-50 40 1-16,2-2 9 15,-1 4-8-15,1-2-4 16,-5 2-8-16,0 2 10 0,-2 0-5 16,0 0 5-16,0 0 0 15,0 0-15-15,-6 0-100 16,-9 10-131-1,-10 2-306-15</inkml:trace>
  <inkml:trace contextRef="#ctx0" brushRef="#br0" timeOffset="33522.21">1288 13525 1635 0,'0'0'481'0,"0"0"-403"0,0 0-78 0,0 0-20 16,0 0-33-16,0 0 38 15,139-38-89-15,-60 10-183 16,-4 0-585-16</inkml:trace>
  <inkml:trace contextRef="#ctx0" brushRef="#br0" timeOffset="33688.87">2517 13193 1330 0,'0'0'258'16,"0"0"-176"-16,0 0 0 16,0 0-82-16,0 0-72 15,140-107-194-15,-80 75-452 0</inkml:trace>
  <inkml:trace contextRef="#ctx0" brushRef="#br0" timeOffset="33945.58">3640 12883 68 0,'0'0'1297'16,"0"0"-1131"-16,0 0-66 15,123-69 55-15,-76 40-97 0,1 1-49 16,6-2-9-16,-2 2-197 15,-4 4-123-15,-3 6-55 16,-3 4 134-16,-6 8 68 16,-3 4 85-16,-4 2 55 15,-7 0 2-15,-11 2-57 16,-9 10-83-16,-2-2 171 16,0 2 124-16,-8-4-7 15,-9 8-41-15,0-4-76 16,2-2-13-16</inkml:trace>
  <inkml:trace contextRef="#ctx0" brushRef="#br0" timeOffset="34222.17">1704 14239 1592 0,'0'0'478'0,"0"0"-398"16,0 0-61-16,0 0 46 15,0 0 59-15,0 0-124 0,0 0-86 16,24-14-64-16,37-16-91 15,-6 4-343-15,-1-6-496 0</inkml:trace>
  <inkml:trace contextRef="#ctx0" brushRef="#br0" timeOffset="34396.94">2693 13922 1475 0,'0'0'293'16,"0"0"-293"-16,0 0-37 15,0 0-154-15,134-74-60 16,-63 38-288-16</inkml:trace>
  <inkml:trace contextRef="#ctx0" brushRef="#br0" timeOffset="34572.11">4288 13475 1945 0,'0'0'240'0,"0"0"-214"16,0 0-26-16,0 0-32 15,0 0-187-15,152-106 24 0,-85 66-680 16</inkml:trace>
  <inkml:trace contextRef="#ctx0" brushRef="#br0" timeOffset="34738.11">5246 13232 2181 0,'0'0'269'16,"0"0"-242"-16,0 0-27 15,0 0-187-15,0 0 38 16,0 0-245-16,0 0-569 0</inkml:trace>
  <inkml:trace contextRef="#ctx0" brushRef="#br0" timeOffset="36121.26">2069 15177 751 0,'0'0'310'0,"0"0"-208"15,0 0-44-15,0 0 78 16,0 0-37-16,0 0-35 15,0 0 38-15,-6-1-53 0,6 1 5 16,0 0 57-16,0 0-45 16,0 19 15-16,0 16 43 15,0 11-23-15,4 8-11 16,2 6-80-16,4 4-10 16,-1-6 17-16,2-8-5 15,-5-7-7-15,1-11 4 16,0-10-9-16,-3-8 0 0,1-10-129 15,-1-4-51 1,3 0-54-16,4-26-126 16,-2-5-15-16,2-2-310 0</inkml:trace>
  <inkml:trace contextRef="#ctx0" brushRef="#br0" timeOffset="36555.43">2395 15254 1007 0,'0'0'254'15,"0"0"-194"-15,0 0 189 16,0 0 7-16,0 0-28 16,0 0-106-16,0 0-58 15,4-10 47-15,-4 10-68 16,0 4-27-16,0 10 14 16,0 4-29-16,-2 6 53 0,0 10-29 15,2-2-24 1,0 0 22-16,0-4-23 0,6-4-12 15,7-6-6-15,6-10 28 16,1-8-20-16,2 0 5 16,2 0 5-16,3-18-7 15,0-4 7-15,-2-8-39 16,-6 2 24-16,-7-2 26 16,-8 2-11-16,-4 6 0 15,0 0 0-15,-16 0 8 16,-5 4-8-16,-6 4 0 15,-2 0 19-15,0 7 3 16,2 6-8-16,4 1-14 0,4 0-8 16,7 9-9-1,6 10 11-15,6 7-27 0,0-4 18 16,16 2-138-16,15-2-109 16,26-6-92-16,-3-12-214 15,-7-4-310-15</inkml:trace>
  <inkml:trace contextRef="#ctx0" brushRef="#br0" timeOffset="36936.71">2909 15109 1151 0,'0'0'632'16,"0"0"-510"-16,0 0 9 0,0 0 42 16,0 0-46-1,0 0-43-15,0 0-84 0,-13 18 0 16,6 9 56-16,1 5-7 15,1 4-9-15,3 0-40 16,2-4-7-16,0-2 7 16,11-8 0-16,9-12 17 15,4-2-11-15,3-8-5 16,4-4 0-16,1-18-1 16,1-8-43-16,-2-4 25 15,-8-4 16-15,-6 1 2 16,-10 5 24-16,-7 1-18 15,0 4 13-15,-16 5-19 16,-8 0-9-16,-8 4 9 16,3 10 14-16,-2 8 1 15,2 0-5-15,8 12-9 16,2 12-2-16,13 2-49 16,6 2-183-16,9-3-9 15,53-12-105-15,-2-7 8 0,-2-6-324 16</inkml:trace>
  <inkml:trace contextRef="#ctx0" brushRef="#br0" timeOffset="37502.76">3493 14877 1600 0,'0'0'263'0,"0"0"-158"0,0 0 21 16,0 0-5-16,0 0-99 15,0 0 20-15,0 0-20 16,-47 46 7-16,39-12 50 16,-2 6-15-16,4 0-45 15,4-2 11-15,2-8-30 16,0-8 6-16,6-4-2 16,12-13-4-16,7-5-21 15,8 0-3-15,5-17-4 16,6-11-2-16,1-12-45 15,-3 0-41-15,-11-4 116 16,-6 4-11-16,-14 4 11 16,-6 8 8-16,-5 6-7 15,0 8 56-15,0 7 30 0,0 6-33 16,-5 1 62-16,0 0-88 16,1 14-28-16,2 8 0 15,2-2 1-15,0 2 1 16,0-4-2-16,2-8 6 15,16-4-23-15,6-6 17 16,5 0-8-16,8-14 7 16,-4-6-30-16,-2-4 23 15,-7 2-11-15,-8-4 19 16,-7 6-19-16,-9-2 28 16,0 4-17-16,-7 0 8 15,-13 0 0-15,-6 5 27 16,-3-3-6-16,2 10-11 15,2-2 14-15,9 6-24 16,8 2-28-16,8 0-149 0,0 0-178 16,31 10-12-16,6-4-218 15,4-4 179-15</inkml:trace>
  <inkml:trace contextRef="#ctx0" brushRef="#br0" timeOffset="37885.87">4153 14606 590 0,'0'0'978'0,"0"0"-722"16,0 0-53-16,0 0-44 16,0 0 90-16,0 0-117 15,0 0-68-15,-60 40-42 16,49-8-22-16,1 4-6 16,6 2 6-16,2-6 0 15,2-1 7-15,0-9-6 16,10-8 14-16,13-6-15 0,2-8-24 15,6 0-10-15,2-12 32 16,1-15 4-16,1-4-16 16,-4-10 14-1,-8 5 0-15,-15 0-13 0,-8 6 1 16,0 6 12-16,-17 6 0 16,-14 6 11-16,-10 2 7 15,1 10-9-15,-2 0 8 0,4 6-17 16,12 16-22-1,6 4 21-15,13 0-8 0,7-2-95 16,0-6-87 0,27-6-54-16,26-12-80 15,-4-2-242-15,-7-14-427 0</inkml:trace>
  <inkml:trace contextRef="#ctx0" brushRef="#br0" timeOffset="38171.05">4373 14574 423 0,'0'0'1255'15,"0"0"-1008"-15,0 0-187 16,0 0 25-16,0 0 15 16,0 0-9-16,0 0-12 15,65 58-78-15,-57-36 34 16,-6 0 5-16,-2-2-13 0,0-2 4 16,-4-2-31-1,-9-10 0-15,-3-2-4 0,1-4 16 16,3 0 16-16,1-8 15 15,7-16 3-15,4-8-1 16,0-6-45-16,11-4-2 16,16 0-26-16,8 4 18 15,8-1-97-15,4 10-54 16,15-10-132-16,-13 12-224 16,-7 2-430-16</inkml:trace>
  <inkml:trace contextRef="#ctx0" brushRef="#br0" timeOffset="38900.98">4785 14137 126 0,'0'0'1438'0,"0"0"-1182"15,0 0-74-15,0 0 15 16,0 0 34-16,0 0-142 16,0 0-79-16,-15-86 20 15,15 90-15-15,9 18 1 16,4 10 35-16,3 12 4 15,2 8 8-15,1 2-63 16,-1 2-3-16,1-10-15 16,-4-6 33-16,-2-9-30 15,-2-8 0-15,-2-6-43 16,-2-7-5-16,-3-6-68 0,1-4-26 16,-3 0 104-1,1 0-42-15,-3-6 84 0,0-8 8 16,-3-2 3-1,-15-2 0-15,-7 1-8 0,-6 3-36 16,-6 8 44-16,-3 6 3 16,-3 0 34-16,-1 13-14 15,2 16 23-15,3 10 56 16,10 3-40-16,12 2-35 16,13-2 67-16,4-8-57 15,21-10-6-15,20-14-31 16,12-10 9-16,5-8 22 15,6-24-31-15,2-12-34 16,-2-10 32-16,-1-4-23 0,-9-4-2 16,-6 3-4-1,-15 7 22-15,-13 6 9 16,-11 6 0-16,-9 6 0 16,0 6 55-16,-2 10 10 0,-9 6-2 15,-3 6-30-15,1 6-16 16,2 0 38-16,-2 2-55 15,2 18 0-15,1 2 55 16,4 4-54-16,6-2 1 16,0 2-2-16,2-4-35 15,18-2 35-15,5-2 1 16,3-2 6-16,1 2 40 16,0-4-47-16,-4 3 0 0,-5-4-2 15,-9 1-4-15,-7 0 6 16,-4 3 39-16,-11 2 34 15,-22 8 10-15,-12 3-49 16,-6 0-33-16,-2-2-1 16,5-4-52-16,13-6 27 15,11-6 10-15,15-12-121 16,9 0-384-16,0 0-724 16</inkml:trace>
  <inkml:trace contextRef="#ctx0" brushRef="#br0" timeOffset="41348.94">5119 14797 598 0,'0'0'279'0,"0"0"-181"16,0 0-4-16,0 0 10 15,0 0-36-15,0 0 6 16,0 0 33-16,-6 15 75 16,6 3 64-16,2 4-100 15,7 7-19-15,0 5-18 16,6 6-64-16,8 8 5 16,4-4 6-16,10 0-41 0,8-6 25 15,8-8-40 1,10-7-4-16,5-11-10 0,9-12-5 15,3 0 19-15,6-12 0 16,4-16 13-16,-1-7-36 16,-4-5 11-16,-2-6-10 15,-8-2 22-15,-6-6 0 16,-7-4 14-16,-6-3 12 16,-7-3 0-16,-9 0 11 15,-11 0-37-15,-12 0 0 16,-9-2 45-16,-8 2-32 15,0-5 50-15,-2 3-16 16,-12 0-2-16,-1 0-2 0,-1 4-43 16,1 2 0-16,-2 2 3 15,2 1 5-15,-1 5 29 16,3 2-16-16,-1 2-8 16,2 6 8-16,1-1-21 15,-3 3-16-15,3-2-7 16,1 1 46-16,0-8-11 15,3-3 1-15,-1-4 7 16,0-8-10-16,2-7-10 16,-1-1-19-16,1-6 1 15,1-2 36-15,0-3-5 16,1-4-5-16,-1-16-2 0,1-19-2 16,4-18-4-1,0-5-16-15,0 11-2 0,0 10 36 16,0 7-17-16,0-1-1 15,0-4 2-15,7-3-4 16,4 5 2-16,0 1-7 16,4 1 7-16,3-2 6 15,7-2 0-15,6-2-6 16,7 1 0-16,6 1-12 16,8-3 12-16,1 3-9 15,3-4 1-15,5-1 16 16,1 3-2-16,5 0-6 15,-1 5 0-15,5-1-14 16,1 2 7-16,-1 1 7 16,0 3 6-16,3 4-5 0,-11 16 4 15,-8 13-5 1,-8 19 0-16,9-14-22 0,0 2 22 16,10-14 0-16,12-10 3 15,-6 13 6-15,9-7 0 16,4 2-9-16,2 4 0 15,1 1-17-15,-1 5 17 16,-3 0 0-16,-2 1 15 16,-1 3-4-16,-4 2-22 15,0 2-5-15,0 2-7 16,-1 4 23-16,0 1 0 0,-1 5 0 16,-1 4 18-1,-1 2-6-15,-1 4-24 0,-7 2 7 16,-5 3-24-1,-9 4 28-15,-8 0 2 0,-4 3 1 16,-3 2 34-16,1 2-24 16,-1 4-12-16,5 0-20 15,1 2-18-15,5 2 38 16,-1 2 7-16,4-2 5 16,3 1 18-16,0-3-29 15,1 1-1-15,-3-1-4 16,-2-1-23-16,-6 5 27 0,-8 1 0 15,-3 4 17 1,-8 5 4-16,-9 4-14 0,-4 2-7 16,-3 4-4-16,-6 2-11 15,0 0 15-15,-2 2 18 16,0 0-9-16,0 0 22 16,0 0-30-16,0 0 0 15,0 0-1 1,0 0-10-16,0 0 10 0,0 0 1 15,0 0 8-15,0 0 19 16,0 0-20-16,0 0-8 16,0 0-14-16,0 0-20 15,0-4 34-15,4-2 18 16,1-2-17-16,-1-2 15 16,0 0-16-16,4 0 0 15,-4 2-23-15,0 2-101 16,-2 0 106-16,3 4-131 0,-5 0-120 15,0 0-326-15,0 2-125 0</inkml:trace>
  <inkml:trace contextRef="#ctx0" brushRef="#br0" timeOffset="41832.99">9843 6274 1039 0,'0'0'354'0,"0"0"-120"0,0 0-56 16,0 0-16-16,0 0 5 15,0 0-72-15,0 0 7 16,11-2-38-16,10 6 10 16,10 6 70-16,11 0-81 15,14 0-5-15,13-2-18 16,9 0-31-16,10-2 55 16,7-2-52-16,-7 2-11 15,-5-2 47-15,-19 0-48 16,-19 2-14-16,-21-2-2 15,-14 0-2-15,-10 3 18 16,0 4 31-16,-19 6-5 16,-14 10 59-16,-7 8-76 15,-7 3-9-15,3 4 0 0,-1 0 8 16,3-2 11-16,6 0-1 16,5-4-8-16,4 0 4 15,3-2-14-15,-1 3-76 16,-2-1-80-16,-13 16-121 15,3-8-255-15,5-12-549 0</inkml:trace>
  <inkml:trace contextRef="#ctx0" brushRef="#br0" timeOffset="43731.28">320 12091 620 0,'0'0'270'15,"0"0"-87"-15,0 0 63 16,0 0 37-16,0 0-99 15,0 0-62-15,0 0 5 16,25-36-49-16,-9 27 7 16,3-2-2-16,8-1-53 0,6-1-13 15,10-2-17 1,8-1 3-16,9-4-3 0,10-6 9 16,10-6 0-1,7-4 15-15,8-2-23 0,13-6-1 16,3 0-2-16,9-2-21 15,5-1 23-15,2 3 7 16,-3 2 2-16,-8 6 10 16,-6 2-18-16,-8 6-1 15,-10 2-8-15,-8 4-15 16,-8 0 12-16,-7 2 13 16,-5-1-2-16,-4 2 20 15,-2 1-20-15,-4 0 0 0,0 0-12 16,2-3-16-16,-1 1 28 15,7 0 18-15,2-4-9 16,6 2 11-16,3-2-14 16,4-2-6-16,-2 2-19 15,6-2-2-15,3-2 21 16,3-3 0-16,6 2 15 16,1-4 1-16,7 1-7 15,-3 0-6-15,-1-2-3 16,-3 2-10-16,-3 0 10 15,-6 2 15-15,-7 4 13 16,-12 4 6-16,-8 6-24 16,-15 6 31-16,-14 2-41 15,-13 4 0-15,-6 1 11 16,-2 3 10-16,-4-1-19 0,0-1 7 16,3 0-8-16,5 0-2 15,1 0-2-15,5-3-13 16,1 1 16-16,2-1 0 15,1 1-67-15,2-9-121 16,-4 3-364-16,-7-1-537 16</inkml:trace>
  <inkml:trace contextRef="#ctx0" brushRef="#br0" timeOffset="44033.17">4756 10718 1400 0,'0'0'272'0,"0"0"-271"16,0 0 39-16,0 0 11 15,126-20-21-15,-64 6 90 16,9-2-98-16,9-2-17 15,0 0-5-15,-3 1-10 16,-11 3-8-16,-15 6-29 16,-16 7-52-16,-14 1-145 15,-19 0-238-15,-19 26 368 0,-22 2-12 16,-5 0-276-16</inkml:trace>
  <inkml:trace contextRef="#ctx0" brushRef="#br0" timeOffset="44579.77">1338 12832 970 0,'0'0'372'0,"0"0"-173"0,0 0-116 16,0 0 36-16,0 0-3 16,0 0-77-16,0 0-12 15,25-9 8-15,16 0-25 0,9-4 63 16,13-7-36-16,13-6 6 16,30-14-5-16,39-20-32 15,38-18 10-15,22-6 9 16,0 1-19-16,-4 9 80 15,-24 20-27-15,-9 6 3 16,-19 12-62-16,-33 7 0 16,-32 11-15-16,-25 7 14 15,-14-1-41-15,1-1 41 16,-1-1-78-16,3 0-1 16,-6 0 2-16,-1-2-67 15,1-2-64-15,16-11-64 16,-6 4-133-16,-8 1-178 0</inkml:trace>
  <inkml:trace contextRef="#ctx0" brushRef="#br0" timeOffset="44796.35">4035 11919 1122 0,'0'0'562'0,"0"0"-442"16,0 0-62-16,0 0-23 15,126-62 64-15,-51 26 7 16,13-5-75-16,13 0-6 16,1 2-5-16,-6 7-20 15,-16 8-14-15,-17 10-90 16,-24 8-73-16,-34 6-204 16,-5 16-293-16,-20 6 335 0</inkml:trace>
  <inkml:trace contextRef="#ctx0" brushRef="#br0" timeOffset="45229.63">1365 13722 879 0,'0'0'188'0,"0"0"-120"15,0 0 59-15,0 0 24 16,0 0-46-16,0 0-5 15,0 0-80-15,-40 16 23 16,42-16 8-16,12 0 54 16,1 0 40-16,8 0-108 15,10-2-4-15,13-12 58 16,19-8-66-16,32-19 30 16,40-17-48-16,38-12 11 0,-13 4-18 15,-31 16-75-15,-40 20-178 16,-32 14 3-16,9 0-233 15,40-6 145-15,-15 3 167 16,-15 4 21-16</inkml:trace>
  <inkml:trace contextRef="#ctx0" brushRef="#br0" timeOffset="45446.04">3284 13146 649 0,'0'0'170'16,"0"0"-83"-16,0 0 85 15,0 0 86-15,0 0-49 16,0 0-13-16,0 0 22 16,46-10-106-16,-37 6-14 15,9-4 15-15,16-6-34 0,15-6 6 16,18-6-85-16,33-14-4 16,31-6-5-16,28-4-191 15,5 5-52-15,-8 13 14 16,-44 13-500-16,-39 6 162 0</inkml:trace>
  <inkml:trace contextRef="#ctx0" brushRef="#br0" timeOffset="45612.83">5001 12771 108 0,'0'0'1135'0,"0"0"-883"16,0 0-1-16,0 0 8 15,0 0-109-15,121-52-18 0,-97 42-71 16,1 2-28-16,-5 2-33 15,0 2-99-15,-14 4-74 16,-4 0-311-16,-2 6-188 0</inkml:trace>
  <inkml:trace contextRef="#ctx0" brushRef="#br0" timeOffset="46028.9">2200 14857 1211 0,'0'0'374'0,"0"0"-354"0,0 0 24 15,0 0 55-15,0 0-16 16,172-46-20-16,-87 11-52 16,31-9-11-16,35-16-93 15,23-14-149 1,-29 10-28-16,-34 12-324 0</inkml:trace>
  <inkml:trace contextRef="#ctx0" brushRef="#br0" timeOffset="46228.98">4070 14267 1512 0,'0'0'389'15,"0"0"-259"-15,158-80-103 0,-71 38-14 16,13-1 67-16,1 3-80 15,-1 3-8-15,12-4-118 16,-28 11-167-16,-30 10-600 0</inkml:trace>
  <inkml:trace contextRef="#ctx0" brushRef="#br0" timeOffset="46695.41">2127 16311 872 0,'0'0'983'16,"0"0"-820"-16,0 0-134 0,0 0-7 15,0 0 105-15,150-63 1 16,12-9-21-16,77-28 11 16,39-8-83-16,1 9-5 15,-30 13-30-15,-48 22-106 16,-63 18-242-16,-40 6-855 0</inkml:trace>
  <inkml:trace contextRef="#ctx0" brushRef="#br0" timeOffset="49409.73">11791 7044 434 0,'0'0'204'0,"0"0"-92"15,0 0 89-15,0 0 42 16,0 0-44-16,0 0-6 16,0 0-69-16,-7 0 6 15,7 0 10-15,0 0-75 16,0 0 4-16,0 0-12 0,0 0-18 15,9 0 39 1,8 0-56-16,12 0 14 0,14 0 13 16,17 0-49-16,32 0 29 15,37-10 4-15,31-8-32 16,-11 0 3-16,-28 2-4 16,-42 2 0-16,-25 6 0 15,2 0 4-15,0 2-4 16,-8-2 0-16,-19 6-23 15,-13 0 22-15,-11 2-45 16,-5 0 46-16,0 0-3 16,0 0 3-16,0 0-1 15,-3 0-54-15,3 0-72 16,0 0-123-16,30 0-257 16,5 0 9-16,5-2-90 0</inkml:trace>
  <inkml:trace contextRef="#ctx0" brushRef="#br0" timeOffset="50713.23">14153 6908 532 0,'0'0'290'0,"0"0"-128"15,0 0 0-15,0 0 96 16,0 0-106-16,0 0-29 16,0 0-26-16,-54-6 7 15,50 6 56-15,-2 0-90 16,4 0-36-16,2 0 56 16,0 0-48-16,0 0 41 15,0 0-38-15,0 0-39 0,10 0 15 16,9 0-21-1,15 0 0-15,11 0 14 0,11 0 11 16,8-4 1 0,3-2-25-16,-1-2-1 0,3 0 30 15,1-3-30-15,1 4 0 16,2-1 15-16,6 1 1 16,-2 4 64-16,1 1-71 15,-7 2 0-15,-6 0 21 16,-7 0-30-16,-9 0 0 15,-7 0 21-15,-6 0-20 16,-3 0 13-16,-4 0-14 16,-2 0 0-16,-6 0 2 0,-6 0-2 15,-1 2 0 1,-8 0 36-16,-2-1-35 0,-4 2-1 16,0-2-6-16,0-1-1 15,0 3-8-15,0-3 15 16,0 0 0-16,0 2 53 15,0-2-44-15,0 0 23 16,0 0-32-16,0 0 0 16,0 0 13-16,0 0-11 15,0 0-2-15,5 0 34 0,4 0-33 16,2 2-1 0,2 2-6-16,1 0-17 0,3-1 22 15,-1 4 2-15,3-3 13 16,0 0 5-16,-3-2-10 15,1 0-9-15,-3 0-3 16,-1 0-10-16,-2-2 13 16,-1 2 7-16,-4 0 5 15,-4-2 16-15,0 2-22 16,-2-2 3-16,0 2-9 16,0 0-4-16,0 0 4 15,0 0 10-15,0-2-4 16,0 0 18-16,0 0-12 15,0 0-12-15,0 0-22 16,0 0-7-16,0 0 29 16,0 0 12-16,0 0-10 15,0 0 17-15,-2 0-19 16,-2 0 0-16,0 0-39 16,-3 2-17-16,2-2 56 0,0 0 0 15,5 0 0-15,-2 0 7 16,2 0-1-16,0 0-10 15,0 0 4-15,0 0-15 16,0 0 15-16,0 0 19 16,0 0-18-16,0 0 20 15,0 0-14-15,0 0 13 16,0 0-20-16,0 0-6 16,0 0 6-16,0 0 18 15,0 0-3-15,0 0-15 16,0 0 10-16,0 0-1 0,0 0-9 15,0 0 0 1,0 0 9-16,0 0-9 0,0 0 0 16,0 0-1-16,0 0 1 15,0 0-6-15,0 0 6 16,0 0 0-16,-2 0 0 16,0 0 0-16,-2 0-15 15,4 0-46-15,-5 2-72 16,-15 12-87-16,3-2-273 15,-10 0-411-15</inkml:trace>
  <inkml:trace contextRef="#ctx0" brushRef="#br0" timeOffset="60320.88">5730 9910 1283 0,'0'0'385'0,"0"0"-209"15,0 0-154-15,0 0 57 16,0 0 54-16,0 0-64 15,-18-60 6-15,16 56-33 16,-1-2 23-16,-1 2 95 16,0-4-74-16,-5-1-10 15,-3 1-27-15,0-2-48 16,-1 1 65-16,-6-2-30 16,-1 1-6-16,-2 0 7 15,-2-2-37-15,-5-2-9 0,-3 2 8 16,-3-2-5-16,-6-2 6 15,-3 4 15-15,-5-2-6 16,-4 2-9-16,-5 4 10 16,-5 0-28-16,-3 6 15 15,-8 2 3-15,-4 0 2 16,-9 2-1-16,-6 10 11 16,-8 6-12-16,-2 0-1 0,-1 2-19 15,1 0 19 1,3 0-13-16,6-2 14 0,5-2 8 15,10-1 11-15,2-1-19 16,8-3-6-16,3 1 6 16,-1 1-1-16,-1 1 1 15,2 2 2-15,-5-2-1 16,-2 2 13-16,-4 0-14 16,0-2-8-16,-4 0-2 15,-1-2 9-15,0 2 1 16,-1 0 2-16,0 2-1 15,4 2 10-15,-4 6-11 16,2 0-9-16,4 6 0 16,1 3 9-16,0 3 0 15,5 1 5-15,-1 6-4 0,3-1-1 16,1 4 0-16,-1 2-14 16,-1-2 14-16,1 2-1 15,2 0 12-15,3-2 5 16,-1-2-8-16,7 1 2 15,0-5-10-15,2 2-3 16,3-2 2-16,0 0 1 16,1 2 0-16,3 4 9 15,-2 4-9-15,2 5 0 16,1 1-19-16,0 6 17 16,4 4 2-16,-1 2 2 15,5 3 4-15,3 3-8 16,3 4 2-16,0 2-4 15,5 2-14-15,5 2 12 16,2 5 6-16,5 1 1 0,5 4 1 16,3 1 19-16,2-3-21 15,4 0 0-15,3-4-21 16,0-4 28-16,0-1-7 16,6-7 2-16,2-4-2 15,3-6 0-15,1 1-1 16,1-5-25-16,0 2 16 15,-2 2 8-15,0 2 2 16,-2 2 9-16,3 4-3 16,1 3-3-16,3 1-3 15,1 0-12-15,3-2-12 0,1-2 41 16,6-2-17 0,-2 1 1-16,7-3 8 0,4-2-6 15,-3-2-3-15,5 0-8 16,-2-3-13-16,-1-3 29 15,1 0-8-15,-5 2 6 16,2-4 0-16,-2-1-6 16,0-2 0-16,2-5-27 15,-5-3 10-15,-1-7 26 16,-3-4-9-16,1-2 1 16,-2 4 14-16,-4-2-15 15,1 10-10-15,-5 7-13 16,1 3 3-16,-5 8 40 15,1 0-20-15,1 6 1 0,1 1 7 16,7 1-1 0,4 4-7-16,9-4-10 0,5 4-8 15,4-2 31 1,6-6-13-16,2-1 9 0,1-9-7 16,-2-8 2-1,2 2-4-15,0-6-12 0,-6 2 4 16,3-2 16-16,0 3 5 15,-2-1-13-15,2-6 0 16,-2-2-1-16,0-2 0 16,-5-6-8-16,0-6 3 15,1 2 12-15,-3 2 6 16,-1-7-12-16,4-4 0 0,4-2-9 16,2-3 9-16,5-6-2 15,3-2 2-15,7-2 0 16,2 0 34-16,1-4-34 15,-1 4 0-15,3-4-7 16,3 0 7-16,1 0 0 16,10-8 9-16,3-6-8 15,5-4 24-15,3-4-25 16,3-5 1-16,-4-1 22 16,-1-2-23-16,-4-2 0 15,-3-2 13-15,-2-2-6 16,-4-6-1-16,2-2-6 15,1-4 0-15,2-6 12 16,3-5-12-16,5-7 0 0,1-6 42 16,-1-2-41-16,-5 0 11 15,-4 3-12-15,-10 1 0 16,-9 2-6-16,-6-4 12 16,-4 2-6-16,0-2 29 15,-4-3-20-15,2-3-3 16,-3-2-6-16,0-4 0 15,0-5 3-15,-2 3-2 16,0 0 4-16,-1 4 32 16,-5 4-31-16,-3 3 8 15,-5 5-14-15,-2 2-27 16,-4 0 27-16,-2 2 12 16,-2-2-5-16,2-3 18 0,2-1-24 15,0-2-2 1,0-4-1-16,0-1-7 0,-4-1 3 15,2 0 7 1,-3-2-1-16,-1-2 22 0,-4 2-21 16,1-3-1-16,0 3-7 15,-2 0-19-15,-1-4 26 16,-1-1 2-16,-1-1 8 16,1 0 8-16,-6 0-16 15,1-1-2-15,-3 3-5 16,0 0-16-16,-4 0 21 15,2 0 10-15,-4 1-9 16,0-1 13-16,0-2-13 0,0-1-1 16,0 2-9-1,0 0-11-15,0 5 20 0,0 4 6 16,0 0 5-16,0-1-10 16,-2 3 8-16,0 0-7 15,-4 2-2-15,2 1-20 16,-2 1 20-16,-3 2 8 15,-5 2-7-15,3 0-2 16,-4 2 15-16,-1 2-22 16,-2-1 8-16,-1 3-9 15,-2 2 9-15,-4 0 1 16,4 1 0-16,-4 4-1 16,-2-2 8-16,3 3-4 15,1 2-4-15,-1 6 0 0,2 4 5 16,-1 6-5-16,2 6-8 15,-2 4 7-15,3 4 2 16,2 2 8-16,0 3-9 16,0 4 2-16,-1-1 19 15,-4 0-21-15,0-1 0 16,4 3-1-16,1-2 7 16,0 4 15-16,5 0-21 15,0 0 0-15,1 2 29 16,3 4-29-16,3 0-18 15,-1 2 10-15,2 0-7 16,1 0 15-16,-1 2 0 16,1-2 9-16,2 0 23 0,-5 2-31 15,3-2-2-15,-5 0 1 16,0 0 0-16,-2 0-2 16,-3 0 2-16,1 2 0 15,-3-2 24-15,-1 2-24 16,-1 0-18-16,-5 0 17 15,4 0-2-15,-4 2 3 16,1 4 8-16,-1 2-2 16,1 0 18-16,0 2-24 15,-3 0 0-15,4 0-17 16,0 0 11-16,1 0 6 16,5-4 6-16,3 1-5 15,6-3 13-15,3-1-14 16,1-3-14-16,0 2 14 15,2-2 0-15,0 0-1 0,0 0 2 16,0 0 22-16,0 0-18 16,0 0-5-16,0 0-9 15,0 0-14-15,0 0-10 16,0 0 15-16,0 0 15 16,0 4-64-16,11 5-17 15,11 6-109-15,14 11-145 16,-5-2-339-16,-6-3-514 0</inkml:trace>
  <inkml:trace contextRef="#ctx0" brushRef="#br0" timeOffset="66112.17">3725 15936 192 0,'0'0'0'0</inkml:trace>
  <inkml:trace contextRef="#ctx0" brushRef="#br0" timeOffset="66379.87">3538 15981 133 0,'-21'0'0'0,"0"0"-133"16,-4 0 133-16,0 0 39 16,1 0 131-16,6 0-28 15,5 0 31-15,4 0-52 16,5 0-14-16,4 0-107 16,0 0 27-16,0 0-12 15,4 0 37-15,11 5-9 16,5 3-13-16,7 6-14 15,2 0-16-15,5 2-7 0,3 0-88 16,23 6 12-16,-8-4-52 16,-4-6-95-16</inkml:trace>
  <inkml:trace contextRef="#ctx0" brushRef="#br0" timeOffset="66977.92">4509 16116 633 0,'0'0'729'16,"0"0"-597"-16,0 0-121 0,0 0 72 16,0 0-13-1,0 0 16-15,0 0-27 0,18-24-42 16,-12 8 103-1,1 6-1-15,-2-4 3 0,2-2 54 16,-5 6-62-16,2 6-5 16,-2 0-33-16,-2 2-48 15,2 2 39-15,-2 0-33 16,0 0-16-16,3 2-18 16,3 10-7-16,6 10 7 15,1 6-11-15,5 16 23 16,-1 14 24-16,-1 8-18 15,-3 2 2-15,-1-1-13 16,-8-13-7-16,1-10-10 16,-5-12 10-16,2-10-3 0,0-10 3 15,0-6 6-15,2-6 3 16,1 0-9-16,7 0-20 16,3 0 14-1,9 0-9-15,8-10 15 0,7-4 3 16,9-2 9-16,3-2 15 15,0 0-25-15,3 0-2 16,-3 4-1-16,-7 0-8 16,-6 2 9-16,-9 4 7 15,-9 2-7-15,-7 6 8 16,-5-4-8-16,-8 4-9 16,0 0 8-16,0 0 0 15,0 0-57-15,0 0 44 0,0 0-84 16,0 0-85-16,0 0-84 15,8-10-124-15,-1-12 19 16,1 0-459-16</inkml:trace>
  <inkml:trace contextRef="#ctx0" brushRef="#br0" timeOffset="67461.62">5320 16078 816 0,'0'0'600'0,"0"0"-390"16,0 0-53-16,0 0 12 15,0 0-32-15,0 0 0 16,0 0-23-16,-14-70-40 16,4 62 44-16,-3 3-66 15,-3 4-27-15,-3 1 15 0,0 0-32 16,-4 0 13-16,-1 10-1 16,-1 8-20-16,-1 8 36 15,4 6-36-15,3 0 0 16,13 6-15-16,6-6 29 15,0-6-15-15,18-2 1 16,11-8 0-16,9-6-1 16,2-6-23-16,5 0 24 15,-3-4-3-15,0 0 12 16,-4 0-6-16,-4 4 7 16,-9 2-9-16,-2 6-1 15,-5 2-16-15,-7-4-24 0,-2 3 19 16,-4-4 33-16,-5 4-12 15,0-4 12-15,-7 5-11 16,-17 7 33-16,-11 3-34 16,-2 6 0-16,-7-2-6 15,1 2 12-15,1 2 29 16,4-6-19-16,9-8 6 16,9-4-22-16,9-6-1 15,11-8-75-15,0-8-67 16,33-56-182-16,5 2-14 15,-3-4-490-15</inkml:trace>
  <inkml:trace contextRef="#ctx0" brushRef="#br0" timeOffset="67712.23">5568 16016 163 0,'0'0'1618'0,"0"0"-1380"0,0 0-134 15,0 0-29-15,0 0 15 16,0 0-90-16,0 0-4 16,-34-21 4-16,49 12 0 15,10-5 84-15,6-4-18 16,5-5-32-16,4 1-19 16,-4 0-15-16,-10 4-88 15,-6 4-53-15,-8 6-164 16,-12 8-37-16,0 0-169 15,-5 0-243-15</inkml:trace>
  <inkml:trace contextRef="#ctx0" brushRef="#br0" timeOffset="67903.42">5741 15909 643 0,'0'0'789'0,"0"0"-564"16,0 0-180-16,0 0 94 15,0 0 53-15,0 0-27 16,16 139-96-16,-16-93-44 15,0 2 36-15,0-8-59 16,0-4 8-16,-7-6 18 16,5-8-28-16,2-8-78 15,0-10-100-15,7-4-141 16,10-12-208-16,1-10-116 0</inkml:trace>
  <inkml:trace contextRef="#ctx0" brushRef="#br0" timeOffset="68526.87">6008 15955 39 0,'0'0'1779'0,"0"0"-1473"16,0 0-223-16,0 0-32 16,0 0-14-16,0 0 23 15,0 0-22-15,-12 45-7 0,12-9-30 16,-5 6 88-1,0 8-16-15,1-4-23 0,1 2-2 16,1-4-29 0,0-8-11-16,2-8-8 0,0-11-39 15,0-12 38-15,0-5 1 16,0 0-27-16,0-9-14 16,4-18-14-16,3-9 22 15,0-4-16-15,0-8 16 16,-1 2 33-16,-4-2 0 15,3 12 6-15,-1 4 7 16,1 10-5-16,0 9 4 16,-1 12-12-16,-2 1 0 15,5 0 18-15,-3 10 16 0,2 8 42 16,4 4-7-16,-1 0-31 16,-1 0 4-16,0-8-42 15,-2-4-3-15,3-6-6 16,2-4 9-1,5-2-34-15,6-20 9 0,7-16-5 16,5-4 24-16,3-7-88 16,-3 1-34-16,-3 2 119 15,-6 6 2-15,-8 8 7 16,-5 10 12-16,-4 10 4 16,-4 8 52-16,1 4-33 15,-3 0-15-15,5 12 77 16,0 14-30-16,-1 6 5 0,3-2-27 15,-2 2-39 1,-2 0 28-16,-1-10-34 0,-2-4-19 16,-2-5 4-16,0 1-96 15,0 4-179-15,-8-8-291 16,-6 2-358-16</inkml:trace>
  <inkml:trace contextRef="#ctx0" brushRef="#br0" timeOffset="70675.21">2292 17874 1297 0,'0'0'247'0,"0"0"-193"15,0 0 14-15,0 0 41 0,0 0-66 16,0 0 19-1,0 0-62-15,5-8 0 0,8 7 12 16,7-3 13 0,9-5 32-16,9-9-50 0,14-4 1 15,10-10 24-15,9-4-32 16,2-4-113-16,12-12-131 16,-18 12-301-16,-16 12-138 15</inkml:trace>
  <inkml:trace contextRef="#ctx0" brushRef="#br0" timeOffset="71041.57">3150 17499 882 0,'0'0'405'0,"0"0"-241"16,0 0-91-16,0 0 90 15,0 0-35-15,0 0-93 16,0 0 55-16,53-22-33 0,-21 12 22 16,10-8-38-16,11 0-41 15,8-4-7-15,5-4-11 16,28-10-190-16,-18 6-132 16,-16 2-454-16</inkml:trace>
  <inkml:trace contextRef="#ctx0" brushRef="#br0" timeOffset="71283.83">3995 17275 1075 0,'0'0'411'0,"0"0"-318"0,0 0-86 15,0 0 68-15,0 0 22 16,0 0 0-16,115-38-11 16,-57 14-61-16,6-6 12 15,8-2-37-15,26-8-24 16,-17 9-328-16,-15 9-452 0</inkml:trace>
  <inkml:trace contextRef="#ctx0" brushRef="#br0" timeOffset="71474.47">4934 17079 9 0,'0'0'1600'16,"0"0"-1378"-16,0 0-221 16,0 0 63-16,0 0 14 15,0 0-21-15,0 0-57 16,156-99-20-16,-71 47-158 15,-14 6-154-15,-8 8-400 0</inkml:trace>
  <inkml:trace contextRef="#ctx0" brushRef="#br0" timeOffset="71624.49">5730 16744 1348 0,'0'0'533'0,"0"0"-533"15,0 0 11-15,0 0 47 16,0 0-57-16,154-111-1 16,-90 71-301-16,-6 0-581 0</inkml:trace>
  <inkml:trace contextRef="#ctx0" brushRef="#br0" timeOffset="71796.57">6669 16329 2133 0,'0'0'309'0,"0"0"-308"16,0 0-1-16,0 0-30 16,0 0-159-16,0 0-444 0</inkml:trace>
  <inkml:trace contextRef="#ctx0" brushRef="#br0" timeOffset="76667.52">19686 6078 67 0,'0'0'330'16,"0"0"-179"-16,0 0-87 15,0 0-22-15,0 0 59 16,0 0 46-16,0 0-14 16,21-8 46-16,-17 8-6 15,3-2-12-15,2 0 21 16,2 0-58-16,2-1 42 0,3 2 9 16,-1-3-89-1,1 2-17-15,2 2-69 16,0 0 16-16,4 0 29 0,7 0-24 15,7 0-8-15,6 0 27 16,7 0-22-16,9-2-5 16,7-4-13-16,8-2 0 15,10-1 0-15,6 0 2 16,7-1-2-16,8 2 26 16,1-1-25-16,4 1-2 15,0 2-17-15,-2 1-26 16,-2 1 44-16,-7 0 10 15,-6-1 8-15,-9 1-2 16,-2 0-15-16,-5-2-1 0,-3-2-2 16,1 3-14-16,-2-6 16 15,1 4 9 1,-4-2-9-16,0 1 15 0,-4 0-6 16,-3 0-9-16,-2 2-14 15,-1 0-7-15,-2 0 20 16,3 0 2-16,0 0 4 15,5 2 10-15,2 0-9 16,2 0-6-16,6 0-10 16,4 0-8-16,3 0 18 15,2 0 18-15,4 0-18 16,-1 0 0-16,0 0 6 16,0 0-1-16,1 0-5 15,1 2-17-15,0-2 17 0,3 0 8 16,-1 0-1-16,1 0-1 15,1 0-6-15,3 2 26 16,2-2-26-16,5 2 0 16,1-4 67-16,6 0-49 15,-2 0-18-15,2-2 0 16,-8 2 1-16,-6 0 8 16,-7 0-9-16,-10 2 0 15,-8 2 0-15,-7 0 2 16,-4 2 4-16,-6 0-6 15,-1 0-6-15,-2 0 6 16,5 0 0-16,4 0 1 16,5 0 32-16,2 0-33 15,1 0-9-15,0 0 0 0,1 0 9 16,-5 0-1-16,3 0 1 16,0 0 0-1,-1 0 25-15,2 0-25 0,-1 0-15 16,-3 4 14-16,1 0-8 15,2 0 9-15,-1 2 11 16,4 2-11-16,-1-2 24 16,2 0-24-16,0 0-1 15,1-2-5-15,-3 0 6 16,2 0 5-16,3-2-4 16,-3 0 15-16,4-2 2 0,1 0-18 15,-3 0-9-15,4-2 3 16,-6-6 6-16,-2-4 0 15,-3 0 0-15,0-2 14 16,-4 0-4-16,-2 0-10 16,-3 0-18-16,1-2 8 15,-2 2-7-15,2 0 17 16,-4-3 15-16,0 3-6 16,-4-4-9-16,-2 0-4 15,-4-4 4-15,-4 0-1 16,-2-4 2-16,-7 0 9 15,-2 2-1-15,-5 0 8 16,-6 4-14-16,-3 0-3 16,-7 2 0-16,-4 2-1 0,-4-2 2 15,0 0 48-15,0-3-37 16,0 2 6-16,0-3-6 16,-2-1-5-16,-2 1-7 15,-2 0 0-15,0 0 6 16,2 0 4-16,-5-4-9 15,-5 0-1-15,-5-4 0 16,-10-4-33-16,-11-2 31 16,-14-6-5-16,-10-2 14 15,-10 0 7-15,-4 2-14 16,-3-1 0-16,4 5-1 16,3 4 1-16,3 2 0 15,4 2 1-15,-2 2 5 16,-3 2 6-16,-3 0-12 0,-12-2 0 15,-23-1-17 1,-27-3 2-16,-33-1 15 0,-8 0-1 16,6 5 7-16,14 4 0 15,18 6-6-15,2-2 0 16,5 0-19-16,23 4 32 16,21 2-13-16,18 4 12 15,4 0-3-15,-13-2 12 16,-10 0-21-16,-12-2-12 15,4 0-16-15,2 2 46 16,0-1-18-16,0 2 0 16,-2-1 11-16,0-1-8 15,-2-1-3-15,-3 0-9 16,1-4-5-16,0 0 22 0,-1 2-8 16,3 2 15-16,2 3-15 15,4 0 10-15,3 5-10 16,0 0-28-16,4 2 4 15,-1 4 48-15,5 0-20 16,-2 0 2-16,2 0 10 16,0 0-16-16,4 0 0 15,2 0-16-15,2 0 4 16,2 0 24-16,-1 0-12 16,3 0 1-16,2 6 8 15,1 4-3-15,4 2-6 0,3 1-24 16,1 0 8-1,2 1 32-15,-4 0-8 0,-1 0-2 16,-3-1 2-16,-3 1-2 16,-4-2-6-1,-1 0-19-15,3 0 1 0,2-3 36 16,2 2-9-16,2 1-9 16,0 0 2-1,5 0-2-15,2 0 0 0,3 0-10 16,-1 2-2-16,0 0 24 15,0 0-2-15,-2 4-10 16,-2-2 0-16,0 2 3 16,1 0-3-16,1-2-7 15,2-2-8-15,2 2 30 16,2 0-6-16,4 0-9 0,-1 4 0 16,0-2-16-16,0 3 16 15,-3-2 0-15,2 3 13 16,-6 1-12-16,-2 1 12 15,-3 0-13-15,-1 0 0 16,0 0-2 0,-1 2 2-16,1-2 0 0,4 0 2 15,2 0 8-15,8-2-19 16,3 2 9-16,3 1-7 16,4 0-8-16,1 1 15 15,2 6 0-15,-3 1 16 16,3 3-2-16,-3 2-23 15,5 0 9-15,-1 0-6 16,5 0-7-16,5 0 14 0,1 0-1 16,3 0 26-16,3-2-25 15,-2 3 2-15,6-3-3 16,-3 2-15-16,1 2 15 16,-1 0 1-16,-1-2-1 15,1 2 29-15,1-1-29 16,3-3 0-16,1-3-9 15,5 0-1-15,-1-3 2 16,5 0 16-16,2 0-7 16,0 2 21-16,0 0-21 15,0-2-2-15,9 0-1 0,1-4-25 16,4-2 27 0,-3-1 11-16,2-1 2 0,1-3 7 15,-3 2-10-15,1-1-10 16,-2 0-9-16,1-2-12 15,3-2 21-15,1 0 9 16,1-2-8-16,1-2 19 16,6 2-14-16,2 0-2 15,4-2-4-15,0-2 0 16,2 0 3-16,0-2 15 16,-4 0-6-16,-3 0 0 15,-4-2-4-15,-2-2-7 16,-3 0-1-16,2 0-16 15,-5-2 15-15,5-2 2 16,-2 2 0-16,3-2 5 0,-1 0 0 16,6 0 19-1,-3 0-25-15,-3 0 0 0,-1 0 36 16,-5 0-29-16,-4 0-6 16,-5 0 0-16,0 0 7 15,-2 0 23-15,0 0-31 16,0 0 0-16,0 0 30 15,0 0-28-15,0 0-1 16,0 0-1-16,0 0 9 16,0 0-8-16,0 0-1 15,0 0 2-15,0 0 23 16,0 0-25-16,0 0 0 16,0 0-6-16,0 0 6 15,0 0-3-15,0 0 3 16,0 0 0-16,0 0 13 0,0 0-13 15,0 0-27-15,0 0-4 16,0 0-34-16,0-4 55 16,0 0-65-16,0-2-25 15,0 2 48-15,0 2-89 16,-6 0-94-16,-14 2-130 16,0 0-257-16,-5 2-113 15</inkml:trace>
  <inkml:trace contextRef="#ctx0" brushRef="#br0" timeOffset="78355.17">6069 13363 1147 0,'0'0'331'15,"0"0"-232"-15,0 0-53 16,0 0-2-16,0 0 12 16,0 0-56-16,0 0 0 15,64-14 4-15,-19 12 18 0,12-2 34 16,13-2 34-16,10 0 1 15,13 0 19-15,11 2-66 16,2 4-36-16,4 0 40 16,-4 0-39-16,-3 4-7 15,-9 12 5 1,-12 0 0-16,-10 2-14 0,-12 0-14 16,-12-2-17-16,-8-2 38 15,-9-4 16-15,-4-4-1 16,0-2 4-16,-2-4-18 15,1 0 8-15,6 0-9 16,3 0-3-16,9-6 3 16,6-6 1-16,3-2 7 15,3 0 4-15,-1-2-12 16,-5 2-35-16,-6 0-34 0,-11 2-13 16,-10 4 67-16,-7 2-18 15,-12 2 27-15,-4 2-5 16,0 0 1-16,-6-1-97 15,-15-2-150-15,1-1-265 16,5-5 156-16</inkml:trace>
  <inkml:trace contextRef="#ctx0" brushRef="#br0" timeOffset="78652.66">7934 13076 758 0,'0'0'492'0,"0"0"-369"0,0 0-105 0,0 0 43 0,0 0 61 16,0 0-38-16,0 0 86 16,91 36-90-16,-71-12-17 15,-6 4-2-15,-6 4-30 16,-5 4 44-16,-3 4-44 15,0 0-12-15,-19 3 48 16,-2-1-67-16,-4-4-12 16,-2 0 11-16,0-6-36 15,3 0-31-15,-5 0-219 16,7-5-338-16,4-9-232 0</inkml:trace>
  <inkml:trace contextRef="#ctx0" brushRef="#br0" timeOffset="80817.22">7631 13952 20 0,'0'0'390'0,"0"0"-210"15,0 0-66-15,0 0 57 16,0 0 1-16,0 0-36 16,0 0 74-16,0-54-72 15,0 46 6-15,0 2 3 16,0 4 3-16,0 0 14 16,-4 2-82-16,-2 0-55 15,-2 0 93-15,-1 0-90 0,-5 0-14 16,-5 14-16-1,-8 8 15-15,-7 6 1 0,1 8-6 16,0 5-9 0,4-5 43-16,8 2-43 0,8-2-2 15,9-6 1-15,4-4-30 16,7-4 16-16,19-8 14 16,10-4 0-16,8-4-26 15,8-4 9-15,-1 0-27 16,-5 0 16-16,-6 4-28 15,-6 2 56-15,-12 4-1 16,-10 2-18-16,-10 4 10 16,-2 2 9-16,-7 2 6 15,-17 2-6-15,-5 2 15 16,-2-3 25-16,2-4-34 16,8-2 9-16,6-12-15 15,8-2-186-15,7-3-141 0,0-17-76 16,7-5-232-16</inkml:trace>
  <inkml:trace contextRef="#ctx0" brushRef="#br0" timeOffset="81167.14">7762 14293 504 0,'0'0'738'0,"0"0"-537"16,0 0-126-16,0 0 28 15,0 0 56-15,0 0-45 16,141-40-58-16,-95 26 40 15,-1-8-58-15,-5 4 2 16,-7 0-38-16,-10 2 6 16,-12 6-8-16,-9 2 8 0,-2 4 27 15,-2-2 67-15,-21 4-100 16,-4 0 36-16,-4 2 11 16,0 0-40-16,2 0 4 15,3 16 9-15,3 2-16 16,5 6 46-16,5 4-37 15,7 0-1-15,6 4-14 16,0-8-13-16,6 0 12 16,19-6 0-16,8-8-33 15,9-6 4-15,6-4-94 16,2-8-49-16,0-14-94 16,1-16-215-16,-13 4-91 0,-13 4-228 0</inkml:trace>
  <inkml:trace contextRef="#ctx0" brushRef="#br0" timeOffset="81582.83">8254 14123 684 0,'0'0'374'0,"0"0"-54"0,0 0-61 16,0 0-78-16,0 0 1 15,0 0-90-15,0 0-44 16,-8-12 2-16,8 20-32 16,2 10 83-16,7 4 13 15,-1 4-34-15,2 2 17 16,-6-2-97-16,0 0 1 15,-4-4 8-15,0-6-1 16,0-4-8-16,0-4 14 0,0-6-8 16,0-2-12-16,-4 0-10 15,2-4-103-15,-2-10 61 16,2-6-40-16,2-6 49 16,0-2-1-16,0-4 18 15,12 0 21 1,9 4-58-16,0 6 25 0,0 4 31 15,1 6 26-15,-2 6-4 16,-2 6 35-16,-3 0 9 16,1 4 46-16,-3 11-99 15,1 2 0-15,-3-1 40 16,-3-2-39-16,2-4 31 16,-3-2-31-16,-1-2-1 0,1-2-79 15,-2-4-137-15,-1-4-117 16,3-10-49-16,-3-4-131 0</inkml:trace>
  <inkml:trace contextRef="#ctx0" brushRef="#br0" timeOffset="81817.07">8562 13668 753 0,'0'0'389'16,"0"0"-77"-16,0 0-151 15,0 0-71-15,0 0 10 16,0 0 53-16,0 0 15 16,6 156-112-16,11-98-9 15,-2 4 25-15,3-4-66 16,1-5 9-16,2-7-15 0,-1-16-84 16,-5-6-73-16,-7-10-192 15,-6-6-363-15,-2-6-91 0</inkml:trace>
  <inkml:trace contextRef="#ctx0" brushRef="#br0" timeOffset="82981.71">8433 14083 1086 0,'0'0'501'0,"0"0"-444"15,0 0-44-15,0 0 26 0,0 0 12 16,0 0 53-16,0 0-26 15,40 19-67-15,-20-19 51 16,7 0 14-16,2 0-29 16,9-7 52-16,4-11-75 15,3-4 14-15,1-3-38 16,-3-1-25-16,-5 1 3 16,-5-2 22-16,-8 5 0 15,-6 2 9-15,-7 4-2 16,-4 2-7-16,-3 2-12 15,-5 4 12-15,0 4 5 16,0 2 30-16,0 2 39 16,0 0 12-16,0 0-34 0,-5 0 27 15,-3 10-79 1,-4 4-2-16,-1 12 2 0,-1 0 33 16,6 6-15-16,3-1-2 15,5-3-7-15,0-6-9 16,0-10-16-16,7-6-38 15,7-5 26-15,5-1 28 16,1 0-9-16,5-11-24 16,2-10-17-16,-1-7 2 15,1-2 5-15,-5 0-10 16,-3 0 53-16,-6 4 0 16,-5 6 1-16,-4 6 13 15,-4 6-13-15,0 8 40 16,0 0-41-16,0 0 22 0,0 0 5 15,6 6-6-15,-2 4 10 16,0 2 3-16,5-2-25 16,1-2 4-16,0-2-13 15,5-4-16-15,4-2 14 16,1 0 2-16,6 0 0 16,1-2-9-16,4-10 18 15,0 0-20-15,-2-2-34 16,-4 0-51-16,-5 0 96 15,-9 0 20-15,-4-2-20 16,-7 2 14-16,0 0-13 16,0 2 45-16,-5 2-23 15,-5 0-15-15,-2 4 82 0,3 2-84 16,1 4 2-16,-1 0 35 16,-3 0-43-16,-1 10 38 15,-3 12-38-15,1 8 11 16,1 2 24-16,5-2-35 15,5-4-6-15,4-6-1 16,0-6-8-16,0-6-3 16,15-6 18-16,8-2 0 15,6 0-38-15,6-12 24 16,6-12-22-16,3 0-19 16,-4-8-25-16,-1 6 79 15,-11-2 1-15,-8 6 0 16,-9 2-12-16,-8 2 22 15,-3 4-10-15,0 6 73 16,-3 2-25-16,-1 6 53 16,-3 0-68-16,5 0-1 15,-2 0 9-15,1 12-40 0,-1 4-2 16,2 2-4-16,0 0-4 16,2-4 9-16,0-4 6 15,0-4 0-15,4-4-6 16,7-2-40-16,7 0-9 15,4 0 19-15,5 0 18 16,2 0 12-16,4 0 30 16,-2 4-5-16,-4 12-25 15,-2 8-12-15,-10 6 12 0,-3 2 32 16,-10 4-11 0,-2-2 57-16,-5-3-77 0,-15-3 25 15,-5-5-23-15,-2-1-3 16,2-4-23-16,-7-1-48 15,-21 1-162-15,5-2-123 16,0-4-624-16</inkml:trace>
  <inkml:trace contextRef="#ctx0" brushRef="#br0" timeOffset="83364.8">7608 15065 529 0,'0'0'1046'0,"0"0"-805"0,0 0-202 16,0 0-1-16,0 0 37 15,0 0-67-15,0 0 94 16,48 0 38-16,76-48-48 15,54-30 5-15,29-18-95 16,23-11-1-16,12 3 62 16,-5 10-7-16,4 6 28 15,-19 11-49-15,-39 11-17 16,-50 16-9-16,-48 18-9 16,-42 12-54-16,-23 6 26 0,-9 2-36 15,-11 2 64-15,0 2 34 16,-16 8-4-16,-19 0 24 15,-13 8-54-15,-6 22-145 16,-36 28-114-16,14-8-353 16,3-2-697-16</inkml:trace>
  <inkml:trace contextRef="#ctx0" brushRef="#br0" timeOffset="84065.13">7568 15097 466 0,'0'0'196'0,"0"0"23"0,0 0 75 0,0 0 45 16,0 0-77-16,0 0-64 15,0 0 18-15,36 50-40 16,-23 3 10-16,5 10-26 15,-1 16-69-15,4 1-53 16,-1 0-38-16,3-3-21 16,-2-15 21-16,0-8 0 15,-4-14-6-15,-1-12-20 16,-3-8-75-16,-1-6-42 16,1-14-134-16,7 0-119 15,-3-18-267-15,-1-4-145 0</inkml:trace>
  <inkml:trace contextRef="#ctx0" brushRef="#br0" timeOffset="84847">7976 15530 1382 0,'0'0'534'0,"0"0"-513"16,0 0 11-16,0 0-17 15,0 0 61-15,0 0 9 16,118-32-11-16,-69 10-52 15,-4-4 14-15,-8 0-36 16,-10 2 0-16,-12 6 7 16,-9 0 6-16,-6 10 7 15,0-2 8-15,-21 6-12 16,-6 4 28-16,-6 0-44 16,-2 10 14-16,1 12 11 0,3 8 12 15,9 6 0-15,6 0 0 16,11 0-22-16,5-1 3 15,2-7-18-15,23-10-27 16,8-9 16-16,8-9 22 16,8-1 0-16,2-25-7 15,3-11 10-15,1-7-28 16,-4-2-17-16,-1 0 19 16,-6 4 12-16,-9 2 0 15,-8 10 1-15,-6 10-1 16,-13 12 0-16,-3 4 2 0,-3 4-2 15,-2 4-40-15,0 18 40 16,0 10 41-16,0 8-5 16,-2 4-33-16,-7-8 9 15,3-6 4-15,1-8-16 16,3-12 0-16,2-6 12 16,0-4-12-16,0 0-15 15,2-18-22-15,13-8-43 16,8-10 69-16,4-8 10 15,2-2 1-15,2 0 15 16,-2 4-15-16,-8 6-1 16,-2 5-6-16,-6 9 7 0,-9 12 58 15,-4 2 1 1,0 8 17-16,0 0 54 0,0 0-109 16,-2 4-3-16,-2 6-18 15,-1 2 19-15,5-2-16 16,0 4-3-16,0-1 11 15,9-1-14-15,16 2 3 16,4 4-20-16,4 0 20 16,2 4-12-16,-3 2 12 15,-8 0 20-15,-10 0-5 16,-14-2-12-16,0 2 6 16,-18 0-9-16,-15 4 0 15,-5-6 1-15,5-4 11 16,4-8-12-16,13-2-33 15,16-8-106-15,0-5-235 0,13-16-613 16</inkml:trace>
  <inkml:trace contextRef="#ctx0" brushRef="#br0" timeOffset="85079.91">9358 15392 2070 0,'0'0'381'0,"0"0"-284"0,0 0-18 16,-181 120 100-16,81-53-66 15,-43 23-8-15,-48 34-39 16,-30 19-56-16,-7 5-10 16,8-6 0-16,22-12-38 0,22-13-50 15,49-33-216-15,38-30-668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5-05-23T14:59:22.69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14799 11003 52 0,'0'0'153'15,"0"0"-108"-15,-12 0-24 16,8 0 73-16,-1 0-35 15,3 0-21-15,0 0-12 16,0-2-25-16,-2 2 31 16,0-2-14-16,2 2-5 15,0 0 15-15,-2 0-27 16,0 0-1-16,1 0 0 16,-1 0 10-16,2 0-10 0,0 0 17 15,0 0-15-15,-2 0 14 16,2 0-15-16,0 0-1 15,0 0 0-15,0 0-3 16,2 0 3-16,-2-2 6 16,2 2-6-16,-2 0 0 15,-1 0-6-15,1 0-13 16,0 0 18-16,0 0-49 16,0 0 12-16,-3 0-17 15,0 0-17-15,-4 10-42 16,1-5 64-16,4 4-64 0</inkml:trace>
  <inkml:trace contextRef="#ctx0" brushRef="#br0" timeOffset="3896.56">14506 11011 15 0,'0'0'8'0,"0"0"-8"15,0 0-21-15,0 0 19 0</inkml:trace>
  <inkml:trace contextRef="#ctx0" brushRef="#br0" timeOffset="5994.87">14493 10985 29 0,'0'0'13'0,"0"0"7"0,0 0 3 15,0 0-10-15,0 0-4 16,0 0-9-16,0 0 1 15,3 0-8-15,-3 0 2 16,0 0-9-16,0 0 14 16,0 0 0-16,0 0-7 15,0 0 3-15,0 0-20 16,0 0 23-16,0 0 2 16,0 0-1-16,0 0 10 0,0 0-10 15,0 0-23 1</inkml:trace>
  <inkml:trace contextRef="#ctx0" brushRef="#br0" timeOffset="6995.69">14473 10961 7 0,'0'0'10'0,"0"0"-9"15,0 0-2-15,0 0-6 16,0 0 7-16,0 0 1 16,0 0 1-16,0 0 1 15,2-7-3-15,-2 7-12 16,0 0 8-16,2 0 4 15,-2 0 0-15,0 0 0 16,0 0 0-16,0 0 1 16,0 0-1-16,0 0-1 15,0 0 1-15,0 0 0 16,0 0 0-16,0 0 0 16,0 0 0-16,0 0 0 0,0 0 0 15,0 0 0-15</inkml:trace>
  <inkml:trace contextRef="#ctx0" brushRef="#br0" timeOffset="7260.98">14473 10961 13 0</inkml:trace>
  <inkml:trace contextRef="#ctx0" brushRef="#br0" timeOffset="7513.16">14473 10961 13 0,'4'-7'13'0,"-4"7"-13"0,0 0 0 0,0 0 0 0,0 0 1 15,0 0 11-15,0 0 2 16,0 0-12-16,0 0 18 16,0 0-8-16,0 0-11 0,0 0 8 15,0 0-8 1,0 0 5-16,0 0-2 16,0 0 4-16,0 0-4 0,0 0-4 15,0 0 1 1,0 0 14-16,0 0-15 0,0 0 1 15,0 0 9-15,0 0-9 16,0 0-1-16,0 0 1 16,0 0-1-16,0 0 1 15,0 0-1-15,0 0 0 16,0 0-1-16,0 0-8 16,0 0 9-16,0 0 0 15,0 0-16-15,0 0-10 16,0 0-36-16</inkml:trace>
  <inkml:trace contextRef="#ctx0" brushRef="#br0" timeOffset="9741.4">14469 10957 28 0,'0'0'65'0,"0"0"-37"0,0 0-9 0,0 0 17 0,0 0-16 15,0 0 22-15,0 0-7 16,0 0 4-16,-2 0-9 16,2 0-30-16,0 0 0 15,0 0 26-15,0 0-24 16,-3 0 20-16,3 0-12 16,0 0 13-16,0 0 1 15,0 0-24-15,0 0 0 16,0 0 12-16,0 0-6 15,0 0 17-15,0 0-22 16,0 0 12-16,0 0-1 16,0 0-12-16,-2 0-5 15,2 0-2-15,0 0 14 16,0 0-7-16,0 0 2 16,0 0 2-16,0 0-4 0,0 0-3 15,0 0-13-15,0-3 8 16,0 3 16-16,0-1-16 15,0-2 18-15,0 3-10 16,0 0 23-16,0-1-23 16,0 1 0-16,0 0-2 15,0 0 11-15,0 0 0 16,0 0-9-16,0 0 0 16,0 0 0-16,0 0 0 0,0 0-3 15,0 0-4 1,0 0 14-16,0 0-4 0,0 0-3 15,0 0 0 1,0 0 3-16,0 0-3 0,0 0-3 16,0 0-6-16,0 0 18 15,0 0-2-15,0 0-7 16,0 0 0-16,0 0-3 16,0 0 3-16,0 0-6 15,0 0-2-15,0 0 16 16,0 0-4-16,0 0-4 15,0 0-19-15,0 0 16 16,0 0-24-16,0 0-4 0,0 0 24 16,0 0-4-16,0 0 9 15,0 0-24-15,0 0 15 16,0 0 3-16,0 0 4 16,0 0 4-16,0 0-1 15,0 0 1-15,0 0 0 16,0 0-26-16,0 0 11 15,0 0 15-15,0 0 0 16,0 0 0-16,0 0 14 16,0 0-7-16,0 0-5 15,0 0-2-15,0 0 0 16,0 0 7-16,0 0-7 16,0 0 1-16,0 0 13 15,0 0-8-15,0 0-6 16,0 0-2-16,0 0 1 15,0 0 0-15,0 0 1 0,0 0 0 16,0 0 14-16,0 0-14 16,0 0 0-16,0 0-21 15,0 0-11-15,0 0 32 16,0 0-9-16,0 0 9 16,0 0 13-16,0 0-13 15,0 0 0-15,0 0-3 16,0 0-4-16,0 0 0 15,0 0 4-15,0 0 3 16,0 0 10-16,0 0-3 0,0 0-7 16,0 0 0-1,0 0-4-15,0 0 4 0,0 0 20 16,0 0-7-16,0 0-2 16,0 0-1-1,0 0-4-15,0 0-6 0,0 0-3 16,0 0 3-16,0 0 0 15,0 0 6-15,0 0-4 16,0 0 0-16,0 0-1 16,0 0-1-16,0 0-5 15,0 0 5-15,0 0 0 16,0 0 10-16,0 0-9 16,0 0 9-16,0 0-7 15,0 0-3-15,0 0-6 0,0 0 6 16,0 0 13-1,0 0-12-15,0 0 0 0,0 0 10 16,0 0-6-16,0 0-5 16,0 0-2-1,0 0 2-15,0 0 0 0,0 0 0 16,0 0 1-16,0 0 13 16,0 0-14-16,0 0-3 15,0 0 3-15,0 0-2 16,0 0 8-16,0 0-3 15,0 0-3-15,0 0 1 16,0 0 15-16,0 0-16 16,0 0-2-16,0 0 2 15,0 0 13-15,0 0-13 16,0 0 0-16,0 0 0 0,0 0 0 16,0 0 0-16,0 0 1 15,0 0-1-15,0 0 0 16,0 0 0-16,0 0-1 15,0 0 1-15,0 0 4 16,0 0-4-16,0 0 0 16,0 0 16-16,0 0-16 15,0 0-10-15,0 0 9 16,0 0-5-16,0 0 6 16,0 0 0-16,0 0 2 15,0 0 9-15,0 0-10 0,0 0 7 16,0 0-8-16,0-3 10 15,0 1-4-15,0 1-5 16,0-2-1-16,0 3 23 16,0 0-22-16,0-1-1 15,0 1 0-15,0 0 0 16,0-3 9-16,0 3-3 16,0 0-5-16,0 0 23 15,0 0-24-15,0 0 0 16,0 0-1-16,0 0-6 15,0 0 7-15,0 0 9 16,0 0-1-16,0-1 1 16,0 1-9-16,2 0-1 15,-2 0-1-15,0 0-6 0,0 0 8 16,0 0 10 0,0 0 8-16,0 0 3 0,0 0-21 15,0 0 0 1,0 0 0-16,0 0-9 0,0 0 9 15,0 0 14-15,0-3 2 16,0 3-12-16,0-2-4 16,0 0-2-16,0 2-6 15,0 0 8-15,0 0 2 16,0 0-2-16,0 0 11 16,0-2-11-16,0 2-5 15,0 0-1-15,0 0-3 16,0 0 6-16,0 0 3 0,0 0 9 15,0 0 4 1,0 0-13-16,0 0-4 0,0 0-4 16,0 0 8-1,0 0-3-15,0 0-14 0,0 0 15 16,0 0-21-16,0 0-65 16,0 0 51-16,0-1-174 15,0 1 70-15,0-3 4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5-05-23T14:59:39.23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8689 6575 185 0,'0'0'190'15,"0"0"-190"-15,0 0-36 0,0 0-40 16,120-56 76-16,-97 46 53 16,-6 0-2-16,-3 4-5 15,-5 2 4-15,-7 0-32 16,0 4 48-16,-2-2 28 15,0 2-8-15,0 0-19 16,-9 0-20-16,-1-2-38 16,-4 0-9-16,1 0 0 15,-1 0 22-15,1-1-6 16,1 3 33-16,3-1 26 16,-1 1-35-16,1-3 44 15,-1 2 3-15,4-1-16 0,2 0 90 16,1 2-26-1,1-2-11-15,2 2 0 0,0 0-34 16,0-2 25-16,0 0-60 16,5-2-54-16,19-4 54 15,36-15 3-15,61-22 11 16,77-28-11 0,43-9-33-16,14 4-13 0,-22 22-12 15,-56 29-28-15,-23 13 13 16,-38 13 15-16,-27 1-86 15,-22 0-132-15,11 0-126 16,-11 0-189-16,-9 1-66 0</inkml:trace>
  <inkml:trace contextRef="#ctx0" brushRef="#br0" timeOffset="3766.05">12147 5189 624 0,'0'0'256'0,"0"0"-195"15,0 0-51-15,0 0 7 16,0 0 83-16,0 0-21 15,0 0-63-15,0 0 48 16,0 0-58-16,0 0 7 16,0 0 4-16,0 0 18 15,3 0 19-15,1 0-54 16,0 0 8-16,5 0 37 16,5 2-20-16,7 0 5 0,11 4 21 15,8-2-16 1,13 0 52-16,14 0-36 0,11-4-27 15,11 0 90-15,1 0-73 16,3 0-24-16,3 0-12 16,0 0 5-16,1 0 10 15,1 0-15-15,1 0 4 16,-3 0 20-16,-5 0-29 16,-7 5-1-16,-5-1-7 15,-6 1 8-15,-3-1 1 16,-2 1-1-16,3-1 1 15,-2-3 31-15,5 2-32 16,4-2 0-16,2-1 0 0,5 0 6 16,7 0 19-1,3 2-16-15,3-2 13 0,23 4 6 16,21 0-28 0,23 3 0-16,4-1-6 0,-13 2 13 15,-13-3 17-15,-16 1-17 16,0 2 12-16,2-3 9 15,1-1-28-15,-6 0-1 16,-1-3-8-16,-21 3 0 16,-19-4 9-16,-14 3 9 0,-7-1 0 15,7 0-6 1,9 0 4-16,4 0-14 16,-12 0-4-16,-12-1 1 0,-18-1 10 15,-11 3 19 1,-16-3 3-16,-7 1-19 0,-6-1-3 15,0 3-7-15,0-1-18 16,-17 4-175 0,-41 12-73-16,2-2-254 0,-4 0-77 0</inkml:trace>
  <inkml:trace contextRef="#ctx0" brushRef="#br0" timeOffset="4109.97">15317 6042 709 0,'0'0'200'0,"0"0"-156"0,0 0-44 0,0 0 32 16,0 0 130-16,0 0 15 16,0 0-61-16,65-4-18 15,-34-6-34-15,16-2 22 16,13-7-1-16,38-7-53 16,43-8 38-16,36-8-62 15,14 0 11-15,-12 4-19 16,-42 8-30-16,-44 10-22 0,-28 8-93 15,-3 0-138-15,-12 4-53 16,-13 2-47-16</inkml:trace>
  <inkml:trace contextRef="#ctx0" brushRef="#br0" timeOffset="5164.3">20342 5733 62 0,'149'0'130'0,"18"0"-51"0,-9 0-27 16,-33 0-23-16,-36 0 5 15,-18 0-34-15,-8 0-1 16,9 0 1-16,3 0-8 16,6 0 8-16,-10 0-10 15,-9 0-19-15,-13 0 13 0,-11-4 16 16,-7-4 13-16,-9-4 49 16,-6 2-17-16,-3 2 17 15,-1-2 0-15,-6 4-10 16,0-1 21-16,-1 2-73 15,4-1 0-15,0-1-2 16,2-1 3-16,3 1-1 16,3-1 2-16,1-2 14 15,0-1-16-15,0 1 0 16,-5 2-2-16,-2 1 2 16,-4 0 2-16,-5 1 44 15,-2 2-16-15,0 0-2 16,0 3-13-16,0-4-15 0,0 3-18 15,0 0 8 1,0 2 5-16,0 0-22 0,0 0-24 16,7 0 51-16,6 0-8 15,3 0-1-15,-2 0-7 16,-4 0 9-16,-3 0 14 16,-3 0 6-16,1 0 12 15,-5 0 38-15,3 0 40 16,-1 0-17-16,0 0-9 15,0 0 68-15,-2 0-41 16,2 0 13-16,-2 0-24 16,2 0-4-16,3 0 3 0,1 0-69 15,8 0-21 1,9-2 63-16,10-2-38 0,13 1 22 16,17-2-49-1,17-1 1-15,29-2 7 0,42-2-8 16,41 0-32-16,4 0 19 15,-13 2-40-15,-27 0 43 16,-49 0-120-16,-20 0 17 16,-25 2 53-16,-17 0-82 15,-3 0-62-15,-6 0 30 16,-10 0-42-16,-17 2-73 0</inkml:trace>
  <inkml:trace contextRef="#ctx0" brushRef="#br0" timeOffset="7180.48">23434 5101 398 0,'0'0'150'0,"0"0"-78"16,0 0 3-16,0 0 33 0,163 6 24 16,-101-6 4-16,14 2 14 15,8 0-56 1,13 0 46-16,1-2-53 16,0 0 7-16,2 0-8 0,0 0-8 15,1 0 4-15,-1 0-78 16,-2 0 9-16,-3-2 84 15,-1-2-62-15,-3-2-6 16,1 0-4-16,-3 0-14 16,0 2 9-16,-2 0-20 15,0 0-1-15,-1 2 1 16,-1-2 7-16,0 2 1 16,-2-2-8-16,-3 0 0 15,-2 0 9-15,-3 0-9 0,-1-2 0 16,2-2 12-16,2 0-12 15,2 0-5-15,0-2 4 16,-2 2-9-16,0-2 10 16,-5 0 0-16,-3 2 6 15,-1-2 13-15,0 0-19 16,0 2-1-16,0 0-9 16,0-1 10-16,0 2 4 15,-2 0-4-15,0 3 0 16,-3 0 27-16,-2 3-27 15,1-3-8-15,-3 2 8 16,0-5 0-16,-2 3 19 16,0-2-19-16,0 1 0 0,0-3 40 15,-2 3-40-15,-3 0-6 16,3-2 6-16,-5 3-2 16,3 1 2-16,-3-4 12 15,0 1-11-15,-1 2 27 16,-4-1-19-16,-1-2-10 15,-3 1 1-15,-4 1 0 16,-1-4 11-16,4 1-4 16,-3 0 5-16,2-2 14 15,-3 2-26-15,0 0-9 16,-11 2 8-16,-2 2-7 16,-7 0 8-16,-5 2 29 15,-5 0-9-15,-2 0 21 16,-3 2-39-16,1 0-2 15,-3 0 0-15,0 0 2 0,0 0 16 16,0 0-11-16,0 0 23 16,0 0 22-16,0 0-51 15,0 0-2-15,0 0 1 16,0 0 0-16,0 0 16 16,0 0 12-16,0 0 13 15,0 0-4-15,0 0-21 16,0 0-13-16,0 0-3 15,0 0 0-15,0 0 21 16,0 0-9-16,0 0 18 16,0 0-30-16,0 0 0 0,0 0 0 15,0 0-2 1,0 0 4-16,0 0 18 0,0 0-19 16,0 0 24-1,0 0-16-15,0 0-9 16,0 0-6-16,0 0 5 15,0 0 1-15,0 0 14 0,0 0-13 16,0 0 15-16,0 0-16 16,0 0 6-16,0 0-6 15,0 0 0-15,0 0 0 16,0 0 15-16,0 0-15 16,0 0 18-16,0 0-18 15,0 0-9-15,0 0 9 16,0 0 0-16,0 0 12 0,0 0 21 15,0 0-24-15,0 0 11 16,0 0-20-16,0 0 6 16,0 0-6-16,0 0 0 15,0 0 8-15,0 0 10 16,0 0-18-16,0 0 0 16,0 0-1-16,0 0-2 15,0 0 3-15,0 0 0 16,0 0 6-16,0 0 0 15,0 0-6-15,0 0 0 16,0 0-7-16,0 0-4 16,0 0 10-16,0 0-62 15,0 0-74-15,-10 0-17 16,-7 0-145-16,-19 6-26 0,-55 18-171 16,4-1-83-16,-5-4 25 0</inkml:trace>
  <inkml:trace contextRef="#ctx0" brushRef="#br0" timeOffset="10737.84">17118 5252 428 0,'0'0'225'0,"0"0"-53"16,0 0-79-16,0 0-4 15,0 0 81-15,0 0 17 16,0 0 34-16,0-49-119 15,0 41-25-15,-2-2 50 16,-3 0-28-16,0-2-23 16,-1 2 25-16,-1-2-65 15,-1 2 36-15,-4-4-48 0,-1 0-23 16,-3-2 46 0,-1 0-30-16,-6-2-3 0,-2 0 29 15,-2 0-28-15,-4-2-5 16,-2 2-10-16,-5 2 0 15,-2 0-15-15,-3 1 24 16,2 4-9-16,1 0 27 16,-1 4-26-16,1-1-1 15,2-1 0-15,3 4 0 16,-1-3 1-16,0 2-1 16,0-2 0-16,1-1 23 15,0 0-22-15,-3 0-2 16,-3 1-9-16,1 2-13 15,-2 2 23-15,-1-1 9 16,1 1 9-16,-2 1 7 16,-1-1-13-16,1-2-12 15,3 2-1-15,1-2-17 0,1 0 18 16,3 0 1-16,0 4 26 16,0-2-1-16,1 2-8 15,-1 2-18-15,1 0-1 16,-1-2 1-16,1 2 1 15,-2 0 19-15,4-2-14 16,0 0 17-16,-1 0-15 16,1 0-5-16,0-2-3 15,-3 2-25-15,1-2 25 16,-2 2 25-16,4 2 0 16,2 0-1-16,2 0-9 0,3 0-15 15,1 0-3 1,2 0-10-16,1 0 13 0,0 0 0 15,-2 0 15-15,-1 0-2 16,-2 0-13-16,-2 0 17 16,2 0-17-16,-2 0-11 15,3 0 11-15,-1 0 20 16,-2 0-19-16,2 2 11 16,3 2-12-16,-1 0 6 15,3 0-6-15,0 0-14 16,1 2 14-16,2 0 20 15,1 0-19-15,-3 2 7 16,2 0-8-16,1-2 0 16,0 2-1-16,0 0-5 0,4 1 6 15,-1-1 1-15,2-1 8 16,-3 4-9-16,1-1 7 16,-1 2-1-16,3-1-6 15,-1 2 0-15,1-3 2 16,1-1-1-16,2 0 5 15,-1-1-6-15,-1 0 1 16,1 2 5-16,1 2-6 16,-7 4 0-16,2 0 11 15,-5 4-7-15,-3 2-4 16,-1 0 0-16,0 0 0 0,1 0 6 16,1-2-6-1,5 0 0-15,-2-2 27 16,6-2-27-16,0 0 0 15,0 0-7-15,-1-3 7 16,1 1 10-16,1-5-10 0,3 4 0 16,-1-3 20-16,0-1-20 15,3 4-8-15,-1 1 7 16,-1 4-20-16,2 2 21 16,0 4 0-16,1 0 13 15,2 0 11-15,1 0-24 16,3-2-12-16,-2 0 3 15,2-2 9-15,0 0 3 16,0-2-3-16,0 0 0 16,0 0 26-16,0 3-26 0,2-2-2 15,5 6-12-15,-1-4 14 16,4 4-7-16,-1-3 8 16,1-2-1-16,2 0 9 15,-1-4-9-15,-3 0 0 16,1-4-14-16,1 0 10 15,-4-2 4-15,3 0 12 16,-3 0-5-16,2-2 14 16,0 2-21-16,3 2-19 15,1-2 17-15,3 2-11 16,3 2 13-16,2-4 6 16,4 2 9-16,1-2-1 15,2 2-13-15,2-2-2 0,0 3-19 16,0-4 16-1,0 1 4-15,-2 0 0 0,2-2 9 16,-3 3-9-16,3-4-9 16,0 1 7-16,0 1-10 15,2-4 12-15,2 2 2 16,1-1-1-16,-1-2 19 16,1 2-20-16,0-2-4 15,-1 0-6-15,0 0 9 16,-1 0-1-16,-3 0 1 15,0-2 2-15,0 2 19 16,0 0-20-16,0 0-2 16,2-2-13-16,2 0-3 15,3 0 15-15,1 0 2 0,3-2 2 16,1 0-1-16,3 0 0 16,0 0 1-16,8 0-7 15,2 0 6-15,-1 0 0 16,0 0 2-16,1 0 5 15,-5-2 8-15,-5-2-15 16,-6 2-22-16,1-2 13 16,-6 0 9-16,0-2 0 15,3-1 9-15,4 2-9 16,0-3 14-16,4-1-14 16,1 2-5-16,2-4 4 15,-3 1-4-15,1 1 5 16,-1-4 10-16,-3 3-10 0,-3 2 0 15,-3-2-7 1,-4 2 8-16,-4 0-1 16,-4 0 0-16,-4 2 6 0,2 0 9 15,-4-2-14-15,3 2-1 16,1-2 0-16,0 0-15 16,2 0 15-16,1-2-1 15,1 0 9-15,0 0 2 16,1-2-10-16,-2 2 0 15,3 0-9-15,-2 0 11 16,0 0-2-16,-4 2 0 16,0 0 1-16,-7 2 13 15,-1 2-14-15,-5-2 0 16,-1 0-18-16,0-4 34 0,-3-2-16 16,3-2 12-16,-1-2 0 15,-1-2 3-15,2 2-15 16,-3-1-3-16,3 2-18 15,-3-2 24-15,1 3-3 16,2-2 7-16,-3 2-1 16,1-4 20-16,-1 3-26 15,2-4-6-15,1 1-24 16,0 0 49-16,0 0-19 16,1 2 9-16,-1 0-7 15,0 2 8-15,0 0-10 0,-1 0-3 16,3 0-21-1,3-2 38-15,-2 2-14 0,3-4 1 16,-1 2 12-16,1-3-13 16,1 4-3-16,-1 1-24 15,-4-1 12-15,0 4 30 16,-2-2-7-16,-3 4 7 16,0-1-6-16,1-1 13 15,-1 1-22-15,1-2-15 16,-3 2-7-16,3-4 44 15,-1 2-17-15,0 0 4 16,1-2 0-16,1 2-6 16,2-2-3-16,-4 2-12 15,0 2-5-15,-2 2 34 16,-2 2-17-16,3 2 6 16,-3 2 21-16,0 0 4 15,0 0-31-15,0 2 0 0,0 0 9 16,0 0-8-16,0 0 44 15,0-2-30-15,0 2 4 16,0-2 5-16,0 2-24 16,0 0-18-16,0 0-1 15,0 0 38-15,0 0-3 16,0 0-15-16,0 0 7 16,0 0-3-16,0 0-5 15,0 0-17-15,0 0 2 16,0 0 23-16,0 0-8 15,0 0 0-15,0 0 9 16,0 0-6-16,0 0-3 16,0 0-17-16,0 0 11 15,0 0 12-15,0 0 9 0,0 0-15 16,0 0 0 0,0 0-12-16,0 0-4 0,0 0-83 15,0 0 69-15,0 0-85 16,0 0 18-16,0 0-147 15,0 2-112-15,2 18 36 16,2-2-280-16,-2-2-44 0</inkml:trace>
  <inkml:trace contextRef="#ctx0" brushRef="#br0" timeOffset="18248.06">23735 8791 41 0,'0'0'121'16,"0"0"-30"-16,0 0-31 15,0 0 33-15,0 0-33 16,0 0-12-16,105-16 4 15,-97 16-52-15,-2-2 8 16,-4 2 33-16,0 0-8 16,-2 0 38-16,0 0 43 15,0-2-9-15,0 0 1 16,0 0-92-16,-4 0-1 16,-2 2 62-16,0-2-28 15,2 2 25-15,-3 0 6 16,1-2-12-16,-4 2-5 0,1-3-61 15,-1 3 0 1,-6 0-4-16,-5 0 10 0,-3 5 8 16,-2 5-13-16,-1 2 6 15,6-4 15-15,8-2-6 16,7 0-5-16,2-4 97 16,4 0-38-16,0-2 37 15,0 2-18-15,0 0-32 16,13 0 47-16,16 4-33 15,15 0-20-15,20 0 41 16,39-4-46-16,39-2-3 16,51 0-14-16,15-4-28 15,0-6 45-15,-17 4-46 0,-27 0 0 16,-9 2 40-16,-3 0-33 16,-6-2 5-16,-7 2-12 15,-1-4 0 1,-6 1-5-16,-24 2 5 0,-18-1 0 15,-24 2 17-15,-5-2-2 16,7 0-23-16,11-3 8 16,6 2-7-16,-3-4-1 15,-2 4 14-15,-1-1-6 16,-6-3 33-16,-4 5-32 16,-7-2-1-16,-8 2-18 15,-8 1 18-15,-5-2-15 16,-8 3 16-16,-4 1-1 0,-4-1 34 15,-4 0-34 1,-2 1 0-16,-4 2-2 0,-1 1-15 16,-6 0 17-1,1 0 29-15,-2 0-12 0,-2 0 20 16,1 0-24-16,1 0 2 16,-1 0-15-16,2 0 0 15,-2 0 2-15,3 0 4 16,-3 0 16-16,2 0 14 15,-4 0-15-15,0 0 1 16,-2 0-22-16,-2 0 0 16,0 0 22-16,0 0-11 0,0 0 8 15,0 0 11 1,0 0-19-16,0 0 1 0,0 0-12 16,0 0-18-16,0 0 18 15,0 0 27-15,0 0-13 16,0 0 4-16,0 0-10 15,0 0-8-15,0 0-15 16,0 0-10-16,0 0 24 16,0 0 2-16,0 0 17 15,0 0-8-15,0 0-9 16,0 0-1-16,0 0 0 16,0 0-24-16,0 0 24 15,0 0 18-15,0 0-17 16,0 0 9-16,0 0-9 15,0 0-2-15,0 0-8 16,0 0-10-16,0 0 19 16,0 0 10-16,0 0 2 0,0 0-9 15,0 0 4-15,0 0-13 16,0 0 6-16,0 0-9 16,0 0 9-16,0 0 2 15,0 0 10-15,0 0-11 16,0 0 5-16,0 0 9 15,0 0-15-15,0 0 0 16,0 0 3-16,0 0-3 16,0 0 1-16,0 0-2 15,0 0 2-15,0 0 0 16,0 0-1-16,0 0-1 0,0 0 1 16,0 0 0-1,0 0 0-15,0 0 0 16,0 0 0-16,0 0-3 15,0 0 3-15,0 0 0 0,0 0 0 16,0 0 1-16,0 0-1 16,0 0 0-16,0 0 0 15,0 0-2-15,0 0 2 16,0 0 0-16,0 0 11 16,0 0-11-16,0 0-14 15,0 0 14-15,0 0 0 16,0 0 0-16,0 0 0 15,0 0 0-15,0 0 22 16,0 0-22-16,0 0-7 0,0 0-4 16,0 0 2-16,0 0 9 15,0 0 0-15,0 0 1 16,0 0 5-16,0 0-5 16,0 0-2-16,0 0-4 15,0 0 5-15,0 0 1 16,0 0-1-16,0 0 0 15,0 0 27-15,0 0-27 16,0 0-19-16,0 0 10 16,0 0 9-16,0 0 4 15,0 0-4-15,0 0 0 0,0 0 18 16,0 0-18 0,0 0-15-16,0 0 3 0,0 0-20 15,0 0 32-15,0 0 27 16,0 0-26-16,0 0 20 15,0 0-21-15,0 0-1 16,0 0-12-16,0 0 13 16,0 0-3-16,0 0 15 15,0 0-12-15,0 0 6 16,0 0-6-16,0 0-18 16,0 0 12-16,0 0-6 15,0 1 12-15,0-1 13 16,0 0-2-16,0 3 5 15,0-3-16-15,0 1-15 16,0 2 3-16,-2-2 11 16,2-1 0-16,0 3 2 0,0-2 17 15,0 1-18-15,0 1-7 16,-2-3-1-16,2 1 7 16,0 2 1-16,0-2-3 15,0 2 9-15,0-2 9 16,0-1-15-16,0 3-13 15,0-3 11-15,0 1-8 16,0-1 10-16,0 2 1 16,0-2 5-16,0 0 17 15,0 0-23-15,0 0-20 16,0 0 19-16,0 0-5 16,0 0 3-16,0 0 2 15,0 3 2-15,0-3 12 16,0 0-13-16,0 0-9 0,0 0 8 15,0 0 1 1,0 0 0-16,0 0 8 0,0 0-7 16,0 0-1-16,0 0 0 15,0 0-15-15,0 0 15 16,0 0 0-16,0 0 1 16,0 0 1-16,0 0 4 15,0 0 1-15,0 0-7 16,0 0-20-16,0 0 20 15,0 0 0-15,0 0 1 16,0 1 9-16,0 2-10 16,0-2 0-16,0-1-9 15,0 0 8-15,0 0 0 0,0 3 1 16,0-3 0-16,0 1-22 16,0 4 6-16,0-1-47 15,0 1-6-15,0 4-86 16,0 0-7-1,-6 8-20-15,-11 1-72 0,-25 12-78 16,0-2-374-16,-5-6-204 0</inkml:trace>
  <inkml:trace contextRef="#ctx0" brushRef="#br0" timeOffset="20631.3">18379 12132 842 0,'0'0'561'16,"0"0"-465"-16,0 0-58 15,0 0 52-15,0 0 24 16,0 0-3-16,0 0-79 16,-12-53-23-16,12 43 38 15,0-6-6-15,-2-2 54 16,-6-4 44-16,-8-2-48 15,-8-2 19-15,-5-4-72 16,-9-4-30-16,-9-4 47 16,-7-2-31-16,-8-2 16 0,-5-2-4 15,-8-1-14-15,-6 3 17 16,-6 2-39-16,-7 2 0 16,-3 6 0-16,-6 2 10 15,-4 6 8-15,1 2 7 16,-19 2-24-16,-20 0-1 15,-18-2-7-15,-4 1-13 16,11 7 19-16,14 4 1 16,19 6 0-16,-5 4 21 15,1-1-21-15,5 1 0 16,18-3-6-16,19 2-18 16,20-2 24-16,5 3 23 0,-9-1-17 15,-9-4 6-15,-8 4-6 16,5-3-9-16,6 1 3 15,1 3-27-15,0 0 26 16,0 0 2-16,1 7 7 16,-2 8 7-16,-6 7-14 15,-2 5-1-15,-1 5-22 16,0 4 1-16,-3 4 21 16,-1 2 0-16,4 4 10 15,2 2-4-15,1 6 3 16,4 5-12-16,3 3 3 0,3 0-22 15,6-4 22 1,7 0 19-16,2-2-11 0,5 1-1 16,2 5-6-16,2 6-1 15,3 2-8-15,6 6-7 16,9 4 14-16,11 2 2 16,7 5 10-16,11-3-4 15,0 0-6-15,0-1 1 16,17-3-2-16,4-2-9 15,6 0 9-15,2-2 9 16,4-2-9-16,5 1 0 16,1-1 1-16,7-4-4 15,0-4 3-15,1-5-19 16,1-10 19-16,6-6 7 16,4-7-6-16,7-6-1 0,11-4 8 15,6-4-16-15,9-6 8 16,1 0 0-16,-3 0 24 15,-4 0-24-15,-10 0-1 16,-5 2 1-16,-8 0 0 16,-5 0-2-16,-3-2 2 15,2-1 0-15,2-8 0 16,11-5 0-16,11-4-9 16,12 0 3-16,8-12 6 15,2-3 23-15,1 1-23 16,-5 1 0-16,-4 4-2 15,-10 0 8-15,-6-1-7 16,-4 2 1-16,-7-4-15 16,-1-2 15-16,-3-6 0 0,1-4 0 15,9-6 36-15,28-16-36 16,37-12-5-16,36-9 4 16,7 3 2-16,-33 16 35 15,-38 18-36-15,-48 12 0 16,-12 2 5-16,-2-4-5 15,-3-2-1-15,-3-6-10 16,-13-2 11-16,-8-6 14 16,-6-4-14-16,-1-9 1 15,1-2 73-15,3-4-67 16,3-1-5-16,2 6-2 16,0 4 14-16,-4 6-8 15,-3 7 13-15,-7 8-18 16,-3 0 34-16,-6 6-28 0,0-2-7 15,0 3 0 1,0 3 18-16,-2-2 33 0,-4 1-45 16,-1 2 12-16,3 4 15 15,-1 0-33-15,1 4-15 16,-1 2 3-16,3 2-19 16,2 2 31-16,0 0 11 15,0 0-3-15,-2 0-16 16,2 0-3-16,-3 0-51 15,1 4-41-15,-2 14-55 16,-3 6-15-16,-11 19-174 16,3-6-290-16,-3-6-307 0</inkml:trace>
  <inkml:trace contextRef="#ctx0" brushRef="#br0" timeOffset="22733.92">17550 15065 897 0,'0'0'563'0,"0"0"-421"0,0 0-102 0,0 0 88 15,0 0 21-15,0 0-24 16,0 0-36-16,100 22-64 16,-55-18 5-16,8-4-24 15,5 0 4-15,4 0 9 16,3-2 4-16,5-10-23 16,-4 0 13-16,1-4-4 0,-2 2-2 15,-3-4-7 1,-2 0 9-16,3-6 9 0,1-2-18 15,7-10 10-15,5-2 36 16,2-7-39-16,5-1 48 16,-1-4-15-16,-6 2-17 15,-8 4 65-15,-12 4-88 16,-15 4 0-16,-17 4 27 16,-12-2-21-16,-10 0 25 15,-2-2 19-15,-10-4-13 16,-14-3 22-16,-9 1-41 15,-12-4-16-15,-9-2 26 16,-12 0-5-16,-32-2-19 0,-36-1-3 16,-38 5 23-1,-17 10-19-15,0 13-5 16,4 5-14-16,2 5-13 0,-10 3 41 16,-11 2-14-16,-3 8 9 15,-5 0-2-15,1 2 1 16,-5 18-8-16,-7 4-12 15,-2 4-14-15,0 2 52 16,5 1-23-16,4-9-3 16,10 2 19-16,3-2-13 15,3 0-6-15,9-4-23 16,-2-2-3-16,6-4 49 16,7-2-23-16,4 0 9 15,9-2-3-15,7 2 4 16,4-2-10-16,2 6-16 15,7 0-13-15,9 4 55 16,24-6-26-16,23-2 0 0,18-4 17 16,1 0-17-1,-12 4-4-15,-15-4-20 0,-12 5 12 16,-1 2 24-16,6-1-4 16,-2 4-8-16,4 2 10 15,-16 6-8-15,10 1-2 16,1 3-32-16,-3 4-1 15,15 2 65-15,-12 8-33 16,2 6 1-16,4 4 0 16,2 6-1-16,8 5-2 15,1 5-18-15,11 4 11 16,9 6 20-16,17 8-5 16,16 0-5-16,24 21 9 0,15 21-9 15,52 29-11-15,23 5-10 16,16-8 2-16,3-5 38 15,-7-21-38-15,4-7 19 16,3-3 0-16,-5-22-28 16,29 2 16-16,9-17-12 15,11-5 23-15,18 0 2 16,-13-18 9-16,-3 4-10 16,3-12 0-16,8-2-1 15,1-11-24-15,-1-10-23 0,-9-4 29 16,-3-5 38-1,-8-2-14-15,10-6-5 0,10-6 0 16,10-4-8 0,5 0 8-16,4 0 0 0,1 0-3 15,-1 0 9-15,-1 0-6 16,-1 0 0-16,0-4 0 16,4-6-7-16,-1 2 7 15,-1 4 0-15,2 0-11 16,-3-2 22-16,1-6 2 15,9-7-13-15,0-3 0 16,6-6 5-16,-2 2-5 16,-7 4 0-16,0 0 40 15,-16 4-31-15,-26 8 11 16,-34 6-20-16,-26 4 0 0,-10-4-14 16,12-6 14-1,9-2 0-15,10-10 14 16,1-10-13-16,-2-4 21 15,1-8-22-15,-3 0 0 0,-1-11 25 16,0 1-25 0,-3 0 0-16,-6-2 31 0,-6 6-22 15,-14-2-9-15,-13 2-4 16,-15 0 4-16,-14-4-5 16,-9-7 11-16,-9-3-4 15,-2-6 40-15,0-2-23 16,-11-4 12-16,-5-1-31 15,-1 1 0-15,-3 6 29 16,-3 8-20-16,-2 8 1 16,2 8 35-16,-2 7-31 0,2 7-11 15,4 2-3-15,1 6-21 16,2 2 21-16,0 0 1 16,-2 4 5-16,-1 0 14 15,-4-4-19-15,-1 0-2 16,-1 0-6-16,1-4 4 15,6 2-9-15,7-2 13 16,9-5-1-16,2 7 12 16,2-6-12-16,17 2 0 15,6 0-20-15,4-2-10 16,0 4 30-16,0-2 9 16,-4 6 0-16,-6 2 12 0,-3 0-20 15,-5 2-1-15,-1 2-3 16,-6 0-16-16,-4 4 19 15,0 0 15-15,0 6 0 16,0-2 13-16,0 6-4 16,0 0-8-16,0 2-16 15,0 0-1-15,0 0 1 16,0 0 6-16,0 0 7 16,0 0 11-16,0 0-16 15,0 0-8-15,0 0-11 16,0 0-86-16,0 0 31 15,0 0-141-15,0 2-337 16,2-2-585-16</inkml:trace>
  <inkml:trace contextRef="#ctx0" brushRef="#br0" timeOffset="25142.13">19406 13453 38 0,'0'0'102'0,"0"0"-8"16,0 0 44-16,0 0-9 15,0 0-69-15,0 0-32 16,0 0 1-16,-36-50-29 16,28 50-8-16,-4-2-48 15,1 2 45-15,0-2-27 0,-5 0 9 16,3 2-13-16,-1-2 16 15,2 0 15-15,0 0 11 16,-1 2 0-16,2-2 0 16,-1 2 24-16,1 0-23 15,1 0 17-15,-2-2 0 16,1 0 26-16,3 0-5 16,-2 0-16-16,1 0 50 15,1 0-52-15,0 2-6 16,2-2-14-16,1 0 8 15,-1 0 20-15,4-2-29 16,-3 2 0-16,0-2 34 16,1 2-34-16,-3 0-6 15,1 0 6-15,2 0-2 16,1 0 2-16,1 2 0 16,0-2 6-16,2 2 7 0,-3 0-13 15,3 0-1-15,0 0-7 16,0 0 5-16,0 0-3 15,0 0 6-15,0 0 0 16,0 0-13-16,0 0 1 16,0-2-15-16,0 2-2 15,0 0 3-15,0 0 25 16,0 0 1-16,0 0 0 16,0 0-13-16,0 0 12 15,0 0-9-15,3 0 2 16,-3 0-6-16,2 0 5 15,3 0 18-15,-3 0 0 0,0 0 28 16,0 0-30-16,-2-2 8 16,2 0-11-16,3-2 8 15,-1-2-7-15,3 0 20 16,-2 0-8-16,1 0 24 16,-2 0-41-16,1 0 20 15,-1 1 0-15,1 1-1 16,-3 1 33-16,3-1-28 15,-3 1 23-15,0 3-18 16,-2 0-29-16,2 0 0 16,0-1-1-16,-2 1 1 15,0 0 13-15,3 0 0 0,-3 0 20 16,0 0 21-16,0-3-35 16,0 3 21-16,0-1-14 15,0-2-25-15,0 2 26 16,0-2 12-16,0 3-5 15,0-1-34-15,0 1 0 16,0 0-2-16,0 0 2 16,2 0 0-16,-2 0 3 15,0 0-3-15,0 0 17 16,0 0-12-16,0 0-4 16,0 0-1-16,0 0 0 15,0 0 14-15,0 0 0 16,0 0-13-16,0 0 8 15,0 0-9-15,0 0-7 16,0 0 7-16,0 0 12 0,0 0-4 16,0 0 26-16,0 0-24 15,0 0 10-15,0 0-5 16,0 0-15-16,0 0 0 16,0 0-1-16,0 0 10 15,0 0-5-15,0 0-3 16,0 0 12-16,0-2-13 15,0-1-3-15,0-1 3 16,0 0 0-16,0 3 1 16,0-3 21-16,2-1-22 15,-2 1 0-15,2 0-1 16,0-2 4-16,4 2-3 16,-4 3 2-16,0-3 8 15,0 1-3-15,-2 2-4 0,2-2 6 16,-2 1-9-16,2 0 4 15,-2 0-4-15,0 1 20 16,2-2-18-16,-2-1 46 16,0 0-47-16,0 2-1 15,0-2 11-15,3 3 1 16,-3-3-12-16,0 1 13 16,2 1-11-16,-2 0 19 15,0 0-21-15,2 0 0 0,-2 0-4 16,0 2 20-1,2-2-14-15,-2 0 9 0,0 1-10 16,2-4 12 0,3 1-13-16,-2 0-4 0,-1 0-12 15,0 0 20-15,0 0-4 16,0 2 10-16,0-2-2 16,-2 2-5-16,3 0-3 15,-1 0-6-15,0-2-7 16,-2 0 19-16,2 2-6 15,0-2 11-15,0 0-5 16,3-2-6-16,0 0-6 16,-1-2-5-16,3 0-11 15,-1 0 39-15,3 0-17 16,3-2 1-16,3-2 6 0,1-2-7 16,4-2-7-16,2-2-28 15,3 0 29-15,1-2-13 16,3 0 10-16,0 2-2 15,0 0 11-15,3 1-1 16,-1 5 1-16,0 5-16 16,0 0-3-16,0 7 38 15,1 0-17-15,-1 0 0 16,-4 7-2-16,-6 8 0 16,0 6-51-16,-9-3-17 15,0 0 50-15,-5 0-15 16,-5-4 14-16,-2-4-4 15,0 0 23-15,0-4 0 16,0-2-10-16,0-2 1 16,0 0 3-16,0-2 12 0,0 0-10 15,0 0 4-15,0 0-2 16,0 0 2-16,0 0-46 16,0 0-41-16,0-2 49 15,0-6-15-15,0 0 28 16,-2-4-43-16,0 0-1 15,-3-2 20-15,5-3-61 16,0-1 2-16,0 0 44 16,0 0-18-16,5 4 49 15,11 4 8-15,3 6 25 16,1 4-8-16,0 0-2 16,0 0-23-16,-4 17 32 15,-3 2-15-15,-2 2 7 16,-6 3-1-16,-2-2-13 0,-3 0-62 15,0 0-48-15,0-2 51 16,-10 0 68-16,-1-4-12 16,-5 2 3-16,1-4 23 15</inkml:trace>
  <inkml:trace contextRef="#ctx0" brushRef="#br0" timeOffset="30854.48">19811 13060 201 0,'0'0'125'0,"0"0"-92"15,0 0 1-15,0 0-21 0,0 0 2 16,0 0 16-16,0 0-31 15,10 8 0-15,-8-8 10 16,0 0 16-16,0 0 10 16,0 0-4-16,1-2 4 15,-3-4-5-15,0 0-31 16,0 0 0-16,0-2 3 16,0 2-1-16,0-2 8 15,0 4-2-15,0 0-6 16,0 0 17-16,0 4-3 0,0 0 14 15,0 0 41-15,0 0-51 16,0 0 3-16,0 0-23 16,0 0 0-16,0 0 6 15,0 0-6-15,0 0 0 16,0 0 9-16,0 0-9 16,0-2 0-16,0 2-5 15,4-2 5-15,-2 0 0 16,0 2 1-16,0-2-1 15,-2 2 21-15,3 0-20 16,-3 0 22-16,0 0-23 16,0 0 1-16,0 0 27 15,0-2-17-15,0 0 17 0,0 0 15 16,0 2-26 0,0-2-11-16,0 0-6 0,0 0 0 15,0 0 6-15,0 0-6 16,0 0 12-16,0 0 11 15,0 0-22-15,0 0-1 16,0-2-12-16,0 0 12 16,0 2 0-16,0-2 3 15,0 2-2-15,0-2 17 16,0 1-8-16,0 0-20 16,2-1 10-16,-2 0-18 15,3 0 18-15,-1-3 1 16,0 4 13-16,0-1 5 0,3 0-18 15,-1 0-1-15,0 0-9 16,1-2-9-16,2 2 18 16,-3 0 13-16,3-3-3 15,-1 1 11-15,1 1-6 16,0-2 5-16,0 1-20 16,-1 1-6-16,-2 1 6 15,1-1 21-15,-1 1 2 16,1 0 3-16,-2 0-12 15,-1 3-9-15,-2-2-5 16,2 3 0-16,-2-2 10 16,0 2 12-16,0 0 2 0,0 0-1 15,0 0-4 1,0 0-4-16,0 0-15 0,0 0 0 16,0 0 0-1,0 0 10-15,0 0-1 0,0 0-1 16,0 0-6-16,0 0-2 15,0 0-2-15,0 0-18 16,0 0 20-16,0 0 12 16,0 0-12-16,0 0-6 15,0 0 6-15,0 0 0 16,0 0-10-16,0 0 10 16,0 0 7-16,0 0 5 15,0-2-12-15,0 0 7 16,0 1-7-16,-2-2 13 15,2 2-13-15,0 1 0 0,0-3 0 16,0 3 15-16,0 0-15 16,0 0-1-16,0 0 1 15,0 0 10-15,0 0-10 16,0 0 0-16,0 0 3 16,0 0-2-16,0 0 0 15,0 0-1-15,0 0 6 16,0 0 7-16,0 0-13 15,0 0 0-15,0 0 7 16,0 0-7-16,0 0-9 16,0 0 7-16,0 0 2 15,0 0 11-15,0 0-11 0,0 0 0 16,0 0 4-16,0 0-3 16,0 0-2-16,0 0 1 15,0 0 0-15,0 0 10 16,0 0-10-16,0 0 0 15,0 0 13-15,0 0-13 16,0 0-7-16,0 0 6 16,0 0-18-16,0 0 19 15,0 0 5-15,0 0 5 16,0 0-3-16,0 0-7 16,0 0 0-16,0 0-8 15,0 0 8-15,0 0 0 16,0 0 0-16,0 0 0 15,0 0 3-15,0 0-3 16,0 0-16-16,0 0 15 0,0 0 1 16,0 0 2-1,0 0 11-15,0 0-12 0,0 0 13 16,0 0-14-16,0 0-1 16,0 0-24-16,0 0-4 15,0 0 29-15,-2 0 13 16,-1 0-11-16,0 0 18 15,1 0-20-15,2 0 0 16,0 0-1-16,0 0 1 16,0 0 7-16,0 0-1 15,0 0 4-15,0 0-8 16,0 0-2-16,0 0-9 16,0 0 2-16,0 0 1 0,0 0 6 15,0 0 7 1,0 0 2-16,0 0-6 15,0 0-3-15,0 0 0 0,0 0-15 16,0 0 15-16,0 0 2 16,0 0 5-16,0 0-3 15,0 0-4-15,0 0 0 16,0 0-16-16,0 0 15 16,0 0-4-16,0 0 5 15,0 0 0-15,0 0 7 16,0 0-7-16,0 0-11 15,0 0 10-15,0 0-14 0,0 0 10 16,0 0 5 0,0 0 1-16,0 0 15 0,0 0-16 15,0 0-13-15,0 0 6 16,0 0 1-16,0 0 6 16,0 0 10-16,0 0-9 15,0 0 18 1,0 0-19-16,0 0-5 0,0 0 5 15,0 0-3-15,0 0 3 16,0 0 6-16,0 0-5 16,0 0-1-16,0 0 0 15,0 0-10-15,0 0 10 16,0 0 0-16,0 0 0 0,0 0 8 16,0 0-8-1,0 0 10-15,0 0-10 0,0 0-10 16,0 0 3-16,0 0 7 15,0 0 0-15,0 0-16 16,0 0 16-16,0-1-2 16,0-2 1-16,0 1-25 15,0 0 25-15,0 0 1 16,0-2 0-16,0 3 3 16,0 1-3-16,0-3 0 15,0 3 0-15,0 0 3 16,0 0-3-16,0-2 0 15,0 2 6-15,0 0-16 16,0 0 10-16,0 0-31 16,0-2 14-16,0 2-12 0,0 0 29 15,0 0 1-15,0 0 0 16,0 0 13-16,0 0-14 16,0 0-3-16,0 0-4 15,0 0-10-15,0 0 17 16,0 0 6-16,0 0 9 15,0 0-15-15,0 0 0 16,0 0-2-16,0 0-16 16,0 0 36-16,0 0-17 15,0 0 0-15,0 0 13 16,0 0-7-16,0 0-7 16,0 0-10-16,0 0-7 15,0 0 24-15,0 0-7 16,0 0 10-16,0 0-8 15,0 0 22-15,0 0-24 0,0 0 0 16,0 0 10-16,0 0-9 16,0 0 20-16,0 0-21 15,0 0 17-15,0 0-17 16,0 0-5-16,0 0-8 16,0 0 1-16,0 0 24 15,0 0-5-15,0 0-6 16,0 0 12-16,0 0-9 0,0 0-4 15,0 0-6 1,0 0-10-16,0 0 32 16,0 0-16-16,0 0 1 15,0 0 15-15,0 0-16 0,0 0-2 16,0 0-25 0,0 0 27-16,0 0 1 0,0 0 18 15,0 0-19-15,0 0 11 16,0 0-11-16,0 0-1 15,0 0-18-15,0 0 9 16,0 0 20-16,0 0-3 16,0 0-6-16,0 0 17 15,0 0-18-15,0 0-2 16,0 0-4-16,0 0-5 16,0 0 22-16,0 0-9 0,0 0 9 15,0 0-10 1,0 0 18-16,0 0-19 0,0 0-14 15,0 0 6-15,0 0 16 16,0 0-3-16,0 0-3 16,0 0 4-16,0 0-6 15,0 0-3-15,0 0-11 16,0 0 2-16,0 0 24 16,0 0 5-16,0 0-17 15,0 0 0-15,0 0-1 16,0 0-3-16,0 0-11 15,0 0 2-15,0 0 21 16,0 0-14-16,0 0 6 16,0 0 0-16,0 0 3 15,0 0-3-15,0 0-5 0,0 0-5 16,0 0 20-16,0 0-4 16,-2 0-6-16,2 0 0 15,-2 0 18-15,0 0-18 16,-1 0 0-16,1 0-3 15,2 0 13-15,-2 0-5 16,0 0-5-16,0 0 0 16,0-2 19-16,0-2-9 15,-1 2-10-15,3-1 26 16,0-2-16-16,0 1-3 16,0 0-7-16,0 2 0 15,0 2-14-15,0 0 14 16,0 0-13-16,0 0 3 0,0 0 14 15,0 0-13-15,0 0-13 16,0-2-10-16,0 2 30 16,0 0-21-16,0 0 22 15,0-1-6-15,0 1 14 16,0 0-9-16,0-3 2 16,0 3 0-16,0 0-4 15,0 0 4-15,0 0 0 16,0 0 9-16,0 0 0 15,0 0-18-15,0 0 6 16,0 0-4-16,0 0 0 16,0 0 8-16,0 0-1 0,0 0 25 15,0 0-24 1,0 0-2-16,0 0-3 0,0 0-13 16,0 0 17-16,0 0 0 15,0 0 12 1,0 0 8-16,0 0-19 0,0 0-2 15,0 0-19-15,0 0 6 16,0 0 2-16,0 0 24 16,0 0-11-16,0 0 12 15,0 0-13-15,0 0 0 16,0 0-12-16,0 0 3 16,0 0 9-16,0 0 1 15,0 0-1-15,0 0 22 16,0 0-22-16,0 0 0 15,0 0-14-15,0 0-18 0,0 0 32 16,0 0 11-16,0 0 7 16,0 0-4-16,0 0-5 15,0 0-9-15,0 0-4 16,0 0-1-16,0 0 5 16,0 0 1-16,0 0 15 15,0 0 3-15,0 0-18 16,0 0-1-16,0 0-1 15,0 0-23-15,0 0 24 16,0 0 8-16,0 0 5 16,0 0-5-16,0 0-7 15,0 0 0-15,0-4-1 0,0 4-16 16,0 0 16-16,0 0 15 16,0 0-15-1,0 0 0-15,0 0 0 0,0 0 0 16,0 0-16-16,0 0 8 15,0 0 8-15,0-2 0 16,0 2 19-16,0-2-16 16,0 2 3-16,0 0 4 15,-2-2-10-15,2 0-2 16,-3 0 2-16,3 0 20 16,0-2-20-16,-2 2 0 15,2 2 0-15,0-2 3 16,0 2-3-16,-2 0 0 0,2-2-4 15,0 0 10 1,0 0-3-16,-2 0-3 0,2 0 1 16,0 0 4-16,0 2-5 15,-3-2 0-15,3 2 3 16,0-2 3-16,0 2-6 16,-2-2-7-16,2 2 7 15,0 0-3-15,0 0 3 16,0 0 0-16,0 0-12 15,0 0 18-15,0 0-6 16,0 0 0-16,0 0 0 16,0 0 2-16,-2 0-2 15,2 0 0-15,0 0 15 16,0 0-15-16,0 0-9 16,0 0-3-16,-2 0 12 0,2 0-3 15,0 0 3 1,0 0 0-16,0 0 21 0,0 0-21 15,0 0-6 1,-2 0 5-16,2 0 1 0,0 0-11 16,0 0 11-16,-2 0 0 15,2 0 17-15,0 0-17 16,0 0-1-16,0 0-11 16,0 0-8-16,0 0 20 15,0 0 19-15,0 0-19 16,0 0 24-16,0 0-24 15,-3 0-13-15,-1-2 12 16,2 2-2-16,2-2 3 0,-3 2 0 16,3 0 10-1,0-2-10-15,0 2 0 0,0 0-6 16,-2 0 5-16,2-2 1 16,0 2 0-16,-2-2 0 15,-1 2 16-15,1-2-16 16,0 2 0-16,2 0-12 15,-2-2-1-15,2 0 13 16,-2 0 2-16,2 0 0 16,-2 2 21-16,2-2-23 15,0 2-3-15,-3 0-5 16,3 0 0-16,-2 0 8 16,2-2 2-16,-2 2-1 15,0 0 15-15,2 0-14 0,-2 0-2 16,2-2-13-16,0 2 2 15,-3 0-7-15,3 0 18 16,0 0 21-16,0 0 4 16,0 0-25-16,0 0-3 15,0 0 2-15,0 0-10 16,0 0 10-16,0 0 1 16,0 0 0-16,-2 0 18 15,2 0-18-15,0 0-14 16,0 0-6-16,0 0 2 15,0 0-28-15,0 0 46 16,0 0 1-16,0 0 14 16,0 0-15-16,0 0-3 15,0 0-7-15,0 0 2 16,0 0 8-16,0 0 6 0,0 0-4 16,0 0 6-16,0 0-8 15,0 0-7-15,0 0 7 16,0 0 0-16,0 0 2 15,0 0 4-15,-3 0-6 16,1-2 17-16,-2-2-17 16,0 2 9-16,1 0-9 15,1 2 0-15,2-2 1 16,-2 0 36-16,2 0-29 0,0 0-8 16,0 0 0-1,0 0-8-15,-2 2 8 0,2-2-1 16,0 2 10-1,0-2-9-15,0 2 0 16,0 0 0-16,0 0 0 0,0 0-13 16,0 0 13-16,0 0 0 15,0 0 7-15,0 0 6 16,0 0-13-16,0 0 0 16,0 0-1-16,0 0-12 15,0 0 13-15,0 0 0 16,0 0 9-16,0 0-5 15,0 0-4-15,0 0 0 16,0 0-17-16,0 0 14 0,0 0 3 16,0 0 16-1,0 0-15-15,0 0 14 0,0 0-15 16,0 0 0-16,0 0-12 16,0 0 12-16,0-2 0 15,0 0 0 1,0-2 0-16,0 2-2 0,0 2-9 15,0-2-7-15,0 2 7 16,0-2 1-16,0-2 9 16,0 0 2-16,0 0-1 15,0 0 16-15,0 0-16 16,2 2-10-16,0-2-2 16,-2 2 24-16,2 0-9 0,-2 2-2 15,0-2 13-15,3-2-14 16,-3 2-5-16,0 0-11 15,2 0 0-15,-2 0 18 16,2 0-4-16,2-2-9 16,-2 2-7-16,6 0 4 15,-4 0-38-15,3 0-37 16,-1 0 70-16,-2 0-21 16,1 0 33-16,2 2 7 15,-5-2 4-15,3 0-4 16,-3 2-7-16,0-2-9 15,2 2-6-15,-2-2 31 16,1 2-11-16,-1-2 2 16,2 2-3-16,1 0-10 15,0 0-27-15,1 0-10 0,1-2 49 16,-3 2-28-16,3-2 28 16,-2 0 2-16,1 0 7 15,-4 2-8-15,3 0-14 16,-5 0 6-16,2 0-5 15,-2 0 26-15,2 0-11 16,0 0-2-16,0 0 1 16,0 0-7-16,2 0-43 15,-2 0-45-15,0 0 62 16,0 0-24-16,0 0 21 16,0 4-18-16,-2-2-14 15,2 2 24-15,-2 0-38 16,3-2-14-16,-1 0 27 0,0 2 13 15,0-2-17 1,0 0-78-16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A569E3-30CE-4A59-8AEB-CFCE855F2B26}" type="datetimeFigureOut">
              <a:rPr lang="en-IN" smtClean="0"/>
              <a:t>23-05-2025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585BF0-FB52-454B-ACEF-91D95D38C31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260866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585BF0-FB52-454B-ACEF-91D95D38C31A}" type="slidenum">
              <a:rPr lang="en-IN" smtClean="0"/>
              <a:t>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796389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E4878-D07C-0BE6-DC19-7FA7E31A02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D0000C-3990-5039-0CA5-6A23142B40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3E511-A02D-7F0D-9590-3610A26C06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D85862-502C-465C-80D9-4A38FCB63B7A}" type="datetimeFigureOut">
              <a:rPr lang="en-IN" smtClean="0"/>
              <a:t>23-05-2025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418D8B-C48C-A29F-900D-877F37276A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D4B37C-5A2F-2690-7567-3D6CDCEC7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A6C908-3AF1-4EDB-96D3-AA3C01DF4D6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542960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0F247-0B87-F88A-B116-76D5FDE96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C829D07-BFA8-A1C3-EE08-F1C3E14871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7AFD60-8AB3-D7F5-EFCF-8BB0FD1269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D85862-502C-465C-80D9-4A38FCB63B7A}" type="datetimeFigureOut">
              <a:rPr lang="en-IN" smtClean="0"/>
              <a:t>23-05-2025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6B4745-7449-6842-861D-8707698C25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0343DF-FF24-180F-8172-8C074F3B22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A6C908-3AF1-4EDB-96D3-AA3C01DF4D6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786543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CFCE6CC-9EDF-8724-AD7C-560F3014D99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F990677-69CB-9647-47A1-DCDEB42069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5DB2E0-27D2-333F-366E-330AFC6E5D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D85862-502C-465C-80D9-4A38FCB63B7A}" type="datetimeFigureOut">
              <a:rPr lang="en-IN" smtClean="0"/>
              <a:t>23-05-2025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FB12C4-4277-E5DF-6D76-0F3DAB835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90BC5A-00EA-B6D6-BF55-0CC922AEF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A6C908-3AF1-4EDB-96D3-AA3C01DF4D6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977140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96870-8159-533F-1001-49735526A7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357B4B-64FD-67E9-2D3F-C8C158D44E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BF6C2F-C1C7-A60D-F965-B5877C9870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D85862-502C-465C-80D9-4A38FCB63B7A}" type="datetimeFigureOut">
              <a:rPr lang="en-IN" smtClean="0"/>
              <a:t>23-05-2025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E6BED9-C844-89B1-8687-B1BDF450B6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369B1A-0A76-E9DF-D3D8-C5B591C9B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A6C908-3AF1-4EDB-96D3-AA3C01DF4D6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172145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88AB1-B884-2B9B-1A91-A4E57CDE5A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B0DA13-DD69-A91E-B336-4C928E1B75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46AF0F-E3B6-2051-C2CA-8A8137B120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D85862-502C-465C-80D9-4A38FCB63B7A}" type="datetimeFigureOut">
              <a:rPr lang="en-IN" smtClean="0"/>
              <a:t>23-05-2025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A11C2B-72B5-2C2D-7573-B6663A7EAE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CC5DE9-4A6B-A885-F77E-773B8C2B0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A6C908-3AF1-4EDB-96D3-AA3C01DF4D6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244956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75C340-ACA8-9349-2898-9CC053A49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8DB554-66CB-55E2-F8F1-D20E235A06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1A69DA-F25E-6DFB-D35A-61398F6518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0332FC-1DBB-0F47-60D0-D705470882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D85862-502C-465C-80D9-4A38FCB63B7A}" type="datetimeFigureOut">
              <a:rPr lang="en-IN" smtClean="0"/>
              <a:t>23-05-2025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55032A-2C51-1554-0660-D23AF754BC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B1C6ED-43D8-358C-1D62-9B456D0890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A6C908-3AF1-4EDB-96D3-AA3C01DF4D6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613754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9CD051-1512-DE22-6CBA-57717CE69E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A239BA-04E0-E1B5-201F-042F35BB53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FF3F33-ADF4-2FD9-9484-754BB530DA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688C461-A573-9844-60E6-4495585A1F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D29C1B0-A1E2-9111-7920-0055C5F7D8D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F9CB188-B13C-7406-E8F5-A80A5684E5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D85862-502C-465C-80D9-4A38FCB63B7A}" type="datetimeFigureOut">
              <a:rPr lang="en-IN" smtClean="0"/>
              <a:t>23-05-2025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C6A700B-6CD4-4D1E-E1C8-A808A17798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F480FEE-08A2-5B16-5D14-BD8E4781C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A6C908-3AF1-4EDB-96D3-AA3C01DF4D6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847429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8CDBBA-1634-C6C1-2FD1-D097A8F38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D732E3-A630-D910-1AA5-B17C777A75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D85862-502C-465C-80D9-4A38FCB63B7A}" type="datetimeFigureOut">
              <a:rPr lang="en-IN" smtClean="0"/>
              <a:t>23-05-2025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660F0A-73E3-673D-2E3C-0257608D9C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36C202-8FF4-D40A-96BF-3D49F6D8CD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A6C908-3AF1-4EDB-96D3-AA3C01DF4D6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811318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713DF52-69BD-0F7E-F9D8-7EBB2981B8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D85862-502C-465C-80D9-4A38FCB63B7A}" type="datetimeFigureOut">
              <a:rPr lang="en-IN" smtClean="0"/>
              <a:t>23-05-2025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389E952-9721-D6B9-B169-9B19BA908A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329118-0800-B298-D751-288D98D54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A6C908-3AF1-4EDB-96D3-AA3C01DF4D6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14588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C34387-40D8-A4C4-CBFA-378FD79252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98B345-70D4-BB42-F56F-CE17850152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30EA5F-1E55-2342-D01E-AAC08EC19F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E3BB65-A6BD-9BB2-FA7A-2927971485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D85862-502C-465C-80D9-4A38FCB63B7A}" type="datetimeFigureOut">
              <a:rPr lang="en-IN" smtClean="0"/>
              <a:t>23-05-2025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C82F84-7726-D1E2-F197-4D7037BDC5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8BEFC8-C020-CDC2-CFCC-C4EEAF6C29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A6C908-3AF1-4EDB-96D3-AA3C01DF4D6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951644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FF75E4-A59C-6431-DAD3-F3FC8252A2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DFEB29-75E0-A66A-27F2-AD6418774B2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B7B37F-4BBE-CF6B-2BAF-6AD2ED6B75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8FC5D8-7193-BC77-A2E9-7C48327F80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D85862-502C-465C-80D9-4A38FCB63B7A}" type="datetimeFigureOut">
              <a:rPr lang="en-IN" smtClean="0"/>
              <a:t>23-05-2025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B193DD-17DB-5A73-20FA-AB7168659F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968708-79F0-520E-89DA-B5ADD5F253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A6C908-3AF1-4EDB-96D3-AA3C01DF4D6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942513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FC58E39-07CF-D835-F410-B071711ED2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060D1A-3A64-7B34-25E0-F40CCBF18C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F853AE-5C11-19C0-622B-6922DBC9E5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ED85862-502C-465C-80D9-4A38FCB63B7A}" type="datetimeFigureOut">
              <a:rPr lang="en-IN" smtClean="0"/>
              <a:t>23-05-2025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43EAED-CCA3-EEDF-3D12-E77427FE5C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EAD74B-1A30-CF24-F7B7-A62C85B7CE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1A6C908-3AF1-4EDB-96D3-AA3C01DF4D6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819860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customXml" Target="../ink/ink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customXml" Target="../ink/ink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customXml" Target="../ink/ink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ustomXml" Target="../ink/ink9.xm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customXml" Target="../ink/ink12.xml"/><Relationship Id="rId3" Type="http://schemas.openxmlformats.org/officeDocument/2006/relationships/image" Target="../media/image36.png"/><Relationship Id="rId7" Type="http://schemas.openxmlformats.org/officeDocument/2006/relationships/image" Target="../media/image38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1.xml"/><Relationship Id="rId11" Type="http://schemas.openxmlformats.org/officeDocument/2006/relationships/image" Target="../media/image40.png"/><Relationship Id="rId5" Type="http://schemas.openxmlformats.org/officeDocument/2006/relationships/image" Target="../media/image37.png"/><Relationship Id="rId10" Type="http://schemas.openxmlformats.org/officeDocument/2006/relationships/customXml" Target="../ink/ink13.xml"/><Relationship Id="rId4" Type="http://schemas.openxmlformats.org/officeDocument/2006/relationships/customXml" Target="../ink/ink10.xml"/><Relationship Id="rId9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4.xm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customXml" Target="../ink/ink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285A8E-BCA9-19D1-DA6E-8479262F12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644047"/>
            <a:ext cx="9144000" cy="865915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Natural Language Processing</a:t>
            </a:r>
            <a:endParaRPr lang="en-IN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E3C8E9-F9C1-6B8C-CE8D-FD277A5355E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Focus on Sentiment Analysis and Chatbots</a:t>
            </a: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761C3AE-CF19-B99D-45B6-BF96056E5830}"/>
              </a:ext>
            </a:extLst>
          </p:cNvPr>
          <p:cNvSpPr txBox="1">
            <a:spLocks/>
          </p:cNvSpPr>
          <p:nvPr/>
        </p:nvSpPr>
        <p:spPr>
          <a:xfrm>
            <a:off x="1555213" y="725273"/>
            <a:ext cx="9144000" cy="86591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General Applications of AI </a:t>
            </a:r>
            <a:endParaRPr lang="en-IN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5091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857FE1-8A2F-E62F-65A2-DCA1B5B3FA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782012-F493-7EF8-466F-127085904C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134" y="169178"/>
            <a:ext cx="11593293" cy="897618"/>
          </a:xfrm>
        </p:spPr>
        <p:txBody>
          <a:bodyPr>
            <a:normAutofit/>
          </a:bodyPr>
          <a:lstStyle/>
          <a:p>
            <a:r>
              <a:rPr lang="en-IN" sz="3200" dirty="0">
                <a:latin typeface="Arial" panose="020B0604020202020204" pitchFamily="34" charset="0"/>
                <a:cs typeface="Arial" panose="020B0604020202020204" pitchFamily="34" charset="0"/>
              </a:rPr>
              <a:t>Sentiment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A10F40-0DE4-76B1-7EB2-58AE194AF5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1877" y="1219202"/>
            <a:ext cx="11375580" cy="5170712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IN" sz="2400" b="1" dirty="0">
                <a:solidFill>
                  <a:srgbClr val="C00000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</a:rPr>
              <a:t>What is Sentiment Analysis? </a:t>
            </a:r>
            <a:endParaRPr lang="en-US" sz="24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None/>
            </a:pPr>
            <a:endParaRPr lang="en-IN" sz="500" kern="100" dirty="0">
              <a:effectLst/>
              <a:latin typeface="Arial" panose="020B06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buNone/>
            </a:pPr>
            <a:endParaRPr lang="en-US" sz="24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66F24BC-AC9E-F1FD-C788-A12D9C41AB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913" y="2241985"/>
            <a:ext cx="9146579" cy="1295871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C7AF575B-A396-5EA4-934F-D6D1C687EF6B}"/>
                  </a:ext>
                </a:extLst>
              </p14:cNvPr>
              <p14:cNvContentPartPr/>
              <p14:nvPr/>
            </p14:nvContentPartPr>
            <p14:xfrm>
              <a:off x="1092600" y="3534480"/>
              <a:ext cx="8556120" cy="237024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C7AF575B-A396-5EA4-934F-D6D1C687EF6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83240" y="3525120"/>
                <a:ext cx="8574840" cy="2388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357389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2370A0-6B01-899C-506D-BBFA47D40F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7852A5-93B8-F699-E7C9-CDF50242CA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134" y="169178"/>
            <a:ext cx="11593293" cy="897618"/>
          </a:xfrm>
        </p:spPr>
        <p:txBody>
          <a:bodyPr>
            <a:normAutofit/>
          </a:bodyPr>
          <a:lstStyle/>
          <a:p>
            <a:r>
              <a:rPr lang="en-IN" sz="3200" dirty="0">
                <a:latin typeface="Arial" panose="020B0604020202020204" pitchFamily="34" charset="0"/>
                <a:cs typeface="Arial" panose="020B0604020202020204" pitchFamily="34" charset="0"/>
              </a:rPr>
              <a:t>Sentiment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1E4624-D4A6-C321-D84C-88FA158925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1877" y="1219202"/>
            <a:ext cx="11375580" cy="5170712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IN" sz="2400" b="1" dirty="0">
                <a:solidFill>
                  <a:srgbClr val="C00000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</a:rPr>
              <a:t>What is Sentiment Analysis? </a:t>
            </a:r>
            <a:endParaRPr lang="en-US" sz="24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None/>
            </a:pPr>
            <a:endParaRPr lang="en-IN" sz="500" kern="100" dirty="0">
              <a:effectLst/>
              <a:latin typeface="Arial" panose="020B06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IN" sz="2400" kern="100" dirty="0">
                <a:solidFill>
                  <a:srgbClr val="002060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Sentiment Analysis is the application of NLP and ML to determine the emotional tone expressed in a piece of text.</a:t>
            </a:r>
          </a:p>
          <a:p>
            <a:pPr>
              <a:lnSpc>
                <a:spcPct val="100000"/>
              </a:lnSpc>
              <a:buNone/>
            </a:pPr>
            <a:endParaRPr lang="en-US" sz="24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24C28C1-4904-42F3-8488-6ABFFEC24F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8412" y="2850157"/>
            <a:ext cx="7244697" cy="2988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0405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7B7BEF-5E52-44F0-24F9-FFE8304DF8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C2149E-ADA4-84D6-9581-92EDE4E0E5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134" y="169178"/>
            <a:ext cx="11593293" cy="897618"/>
          </a:xfrm>
        </p:spPr>
        <p:txBody>
          <a:bodyPr>
            <a:normAutofit/>
          </a:bodyPr>
          <a:lstStyle/>
          <a:p>
            <a:r>
              <a:rPr lang="en-IN" sz="3200" dirty="0">
                <a:latin typeface="Arial" panose="020B0604020202020204" pitchFamily="34" charset="0"/>
                <a:cs typeface="Arial" panose="020B0604020202020204" pitchFamily="34" charset="0"/>
              </a:rPr>
              <a:t>Sentiment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1EC046-886C-A533-C31A-36FF74B9C0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1877" y="1219202"/>
            <a:ext cx="11375580" cy="5170712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IN" sz="2400" b="1" dirty="0">
                <a:solidFill>
                  <a:srgbClr val="C00000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</a:rPr>
              <a:t>Sentiment Analysis</a:t>
            </a:r>
            <a:r>
              <a:rPr lang="en-IN" sz="2400" b="1" dirty="0">
                <a:solidFill>
                  <a:srgbClr val="C00000"/>
                </a:solidFill>
                <a:latin typeface="Arial" panose="020B0604020202020204" pitchFamily="34" charset="0"/>
                <a:ea typeface="Aptos" panose="020B0004020202020204" pitchFamily="34" charset="0"/>
              </a:rPr>
              <a:t>: Common Databases</a:t>
            </a:r>
          </a:p>
          <a:p>
            <a:pPr>
              <a:buNone/>
            </a:pPr>
            <a:endParaRPr lang="en-IN" sz="1200" b="1" dirty="0">
              <a:solidFill>
                <a:srgbClr val="C00000"/>
              </a:solidFill>
              <a:latin typeface="Arial" panose="020B0604020202020204" pitchFamily="34" charset="0"/>
              <a:ea typeface="Aptos" panose="020B0004020202020204" pitchFamily="34" charset="0"/>
            </a:endParaRP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IN" sz="24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IMDb Movie Reviews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IN" sz="20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Type: Binary sentiment (positive/negative)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IN" sz="20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Size: 50,000 reviews (25k train, 25k test)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IN" sz="20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Use Case: Movie sentiment classification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IN" sz="2000" kern="100" dirty="0">
              <a:latin typeface="Arial" panose="020B06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IN" sz="24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Amazon Product Reviews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IN" sz="20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Type: Multi-class (1 to 5 star ratings)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IN" sz="20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Size: Millions of reviews across domains (books, electronics, etc.)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IN" sz="20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Use Case: Product review analysis, customer satisfaction, recommendation engines</a:t>
            </a:r>
          </a:p>
          <a:p>
            <a:pPr marL="45720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8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 </a:t>
            </a:r>
            <a:endParaRPr lang="en-US" sz="24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221106-1B2C-6220-F0AB-581641AD4F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1924" y="934090"/>
            <a:ext cx="2121009" cy="33593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6FC4E0D-3B3C-7141-C6A2-CBF3364D99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1843" y="934090"/>
            <a:ext cx="2006703" cy="3314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8255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33B420-507B-0B67-2A58-C95A8315A5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17B74-EF1C-73F2-10E2-30CD2E0D9A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134" y="169178"/>
            <a:ext cx="11593293" cy="897618"/>
          </a:xfrm>
        </p:spPr>
        <p:txBody>
          <a:bodyPr>
            <a:normAutofit/>
          </a:bodyPr>
          <a:lstStyle/>
          <a:p>
            <a:r>
              <a:rPr lang="en-IN" sz="3200" dirty="0">
                <a:latin typeface="Arial" panose="020B0604020202020204" pitchFamily="34" charset="0"/>
                <a:cs typeface="Arial" panose="020B0604020202020204" pitchFamily="34" charset="0"/>
              </a:rPr>
              <a:t>Sentiment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BE2787-6046-B2CD-D192-71166E166C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1877" y="1219202"/>
            <a:ext cx="11375580" cy="5170712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IN" sz="2400" b="1" dirty="0">
                <a:solidFill>
                  <a:srgbClr val="C00000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</a:rPr>
              <a:t>Sentiment Analysis</a:t>
            </a:r>
            <a:r>
              <a:rPr lang="en-IN" sz="2400" b="1" dirty="0">
                <a:solidFill>
                  <a:srgbClr val="C00000"/>
                </a:solidFill>
                <a:latin typeface="Arial" panose="020B0604020202020204" pitchFamily="34" charset="0"/>
                <a:ea typeface="Aptos" panose="020B0004020202020204" pitchFamily="34" charset="0"/>
              </a:rPr>
              <a:t>: Common Databases</a:t>
            </a:r>
          </a:p>
          <a:p>
            <a:pPr>
              <a:buNone/>
            </a:pPr>
            <a:endParaRPr lang="en-IN" sz="1200" b="1" dirty="0">
              <a:solidFill>
                <a:srgbClr val="C00000"/>
              </a:solidFill>
              <a:latin typeface="Arial" panose="020B0604020202020204" pitchFamily="34" charset="0"/>
              <a:ea typeface="Aptos" panose="020B0004020202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IN" sz="24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Twitter Sentiment140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IN" sz="20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Type: Polarity classification (positive, negative, neutral)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IN" sz="20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Size: 1.6 million labeled tweets (emoticon-based labelling)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IN" sz="20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Use Case: Social media monitoring, brand sentiment, political sentiment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IN" sz="2000" kern="100" dirty="0">
              <a:effectLst/>
              <a:latin typeface="Arial" panose="020B06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IN" sz="24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Yelp Reviews</a:t>
            </a:r>
          </a:p>
          <a:p>
            <a:pPr lvl="1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IN" sz="20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Type: Star-based sentiment + free text reviews</a:t>
            </a:r>
          </a:p>
          <a:p>
            <a:pPr lvl="1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IN" sz="20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Size: 8+ million reviews (business, restaurants)</a:t>
            </a:r>
          </a:p>
          <a:p>
            <a:pPr lvl="1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IN" sz="20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Use Case: Local business evaluation, customer service feedback</a:t>
            </a:r>
          </a:p>
          <a:p>
            <a:pPr>
              <a:buNone/>
            </a:pPr>
            <a:endParaRPr lang="en-IN" sz="500" kern="100" dirty="0">
              <a:effectLst/>
              <a:latin typeface="Arial" panose="020B06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buNone/>
            </a:pPr>
            <a:endParaRPr lang="en-US" sz="24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B92B0F-C1F1-C19A-28F6-9702B8ABF6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0683" y="424018"/>
            <a:ext cx="2406774" cy="31497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70B38DE-6695-65DA-D04A-C30BF9EBCB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0683" y="3710903"/>
            <a:ext cx="2140060" cy="2933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1454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5621B6-43BD-8502-D32A-611CD99670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ADE322-B129-E50D-37A8-DD5A2A3795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134" y="169178"/>
            <a:ext cx="11593293" cy="897618"/>
          </a:xfrm>
        </p:spPr>
        <p:txBody>
          <a:bodyPr>
            <a:normAutofit/>
          </a:bodyPr>
          <a:lstStyle/>
          <a:p>
            <a:r>
              <a:rPr lang="en-IN" sz="3200" dirty="0">
                <a:latin typeface="Arial" panose="020B0604020202020204" pitchFamily="34" charset="0"/>
                <a:cs typeface="Arial" panose="020B0604020202020204" pitchFamily="34" charset="0"/>
              </a:rPr>
              <a:t>Sentiment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DF13C1-F770-CD6C-A8B3-DD59091737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1877" y="1219202"/>
            <a:ext cx="11375580" cy="5170712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IN" sz="2400" b="1" dirty="0">
                <a:solidFill>
                  <a:srgbClr val="C00000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</a:rPr>
              <a:t>Popular Techniques for Sentiment Analysis</a:t>
            </a:r>
            <a:endParaRPr lang="en-IN" sz="500" kern="100" dirty="0">
              <a:effectLst/>
              <a:latin typeface="Arial" panose="020B06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3D43610-6956-1373-86AB-09EC2060DC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1118" y="1764319"/>
            <a:ext cx="8009822" cy="472474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6FAAF917-9EDC-78BD-05C0-01F7841E3FE5}"/>
                  </a:ext>
                </a:extLst>
              </p14:cNvPr>
              <p14:cNvContentPartPr/>
              <p14:nvPr/>
            </p14:nvContentPartPr>
            <p14:xfrm>
              <a:off x="399240" y="1934640"/>
              <a:ext cx="9267840" cy="47721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6FAAF917-9EDC-78BD-05C0-01F7841E3FE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89880" y="1925280"/>
                <a:ext cx="9286560" cy="4790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034704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760056-271A-EE2A-B8A4-2ED5C39D4E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7B55C2-C463-0CC1-0F1D-605E769D4D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134" y="169178"/>
            <a:ext cx="11593293" cy="897618"/>
          </a:xfrm>
        </p:spPr>
        <p:txBody>
          <a:bodyPr>
            <a:normAutofit/>
          </a:bodyPr>
          <a:lstStyle/>
          <a:p>
            <a:r>
              <a:rPr lang="en-IN" sz="3200" dirty="0">
                <a:latin typeface="Arial" panose="020B0604020202020204" pitchFamily="34" charset="0"/>
                <a:cs typeface="Arial" panose="020B0604020202020204" pitchFamily="34" charset="0"/>
              </a:rPr>
              <a:t>Sentiment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6F3AB9-F067-2FD1-C554-4E2CFB26A6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1877" y="1219202"/>
            <a:ext cx="11375580" cy="5170712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US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Live Demonstration: Predict Sentiment on a Sentence</a:t>
            </a:r>
            <a:endParaRPr lang="en-IN" sz="2400" b="1" dirty="0">
              <a:solidFill>
                <a:srgbClr val="C00000"/>
              </a:solidFill>
              <a:effectLst/>
              <a:latin typeface="Arial" panose="020B06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>
              <a:buNone/>
            </a:pPr>
            <a:endParaRPr lang="en-IN" sz="1200" b="1" kern="100" dirty="0">
              <a:solidFill>
                <a:srgbClr val="C00000"/>
              </a:solidFill>
              <a:latin typeface="Arial" panose="020B06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>
              <a:buNone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Step 1: Install the Required Library</a:t>
            </a:r>
          </a:p>
          <a:p>
            <a:pPr>
              <a:buNone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None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None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Step 2: Import and Load the Sentiment Pipeline</a:t>
            </a:r>
          </a:p>
          <a:p>
            <a:pPr>
              <a:buNone/>
            </a:pPr>
            <a:endParaRPr lang="en-IN" sz="2400" kern="100" dirty="0">
              <a:effectLst/>
              <a:latin typeface="Arial" panose="020B06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F3943EA-1CA3-E662-034A-7FB0B11F6E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877" y="2548099"/>
            <a:ext cx="5081081" cy="51167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FD1BA1C-5AC8-F024-E279-2BD85EC780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084" y="4032676"/>
            <a:ext cx="7880459" cy="1664716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FA4D05C3-E8D5-D057-386E-861AD414D217}"/>
                  </a:ext>
                </a:extLst>
              </p14:cNvPr>
              <p14:cNvContentPartPr/>
              <p14:nvPr/>
            </p14:nvContentPartPr>
            <p14:xfrm>
              <a:off x="697680" y="1652400"/>
              <a:ext cx="7998120" cy="403200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FA4D05C3-E8D5-D057-386E-861AD414D21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88320" y="1643040"/>
                <a:ext cx="8016840" cy="4050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595251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967533-6EFF-725A-20FB-FD39617641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4F391-E372-D0C8-40B5-7FD089FD7D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134" y="169178"/>
            <a:ext cx="11593293" cy="897618"/>
          </a:xfrm>
        </p:spPr>
        <p:txBody>
          <a:bodyPr>
            <a:normAutofit/>
          </a:bodyPr>
          <a:lstStyle/>
          <a:p>
            <a:r>
              <a:rPr lang="en-IN" sz="3200" dirty="0">
                <a:latin typeface="Arial" panose="020B0604020202020204" pitchFamily="34" charset="0"/>
                <a:cs typeface="Arial" panose="020B0604020202020204" pitchFamily="34" charset="0"/>
              </a:rPr>
              <a:t>Sentiment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00C3AD-428C-33C9-7693-45899C3783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1877" y="1219202"/>
            <a:ext cx="11375580" cy="5170712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US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Live Demonstration: Predict Sentiment on a Sentence</a:t>
            </a:r>
            <a:endParaRPr lang="en-IN" sz="2400" b="1" dirty="0">
              <a:solidFill>
                <a:srgbClr val="C00000"/>
              </a:solidFill>
              <a:effectLst/>
              <a:latin typeface="Arial" panose="020B06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>
              <a:buNone/>
            </a:pPr>
            <a:endParaRPr lang="en-IN" sz="1200" b="1" kern="100" dirty="0">
              <a:solidFill>
                <a:srgbClr val="C00000"/>
              </a:solidFill>
              <a:latin typeface="Arial" panose="020B06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>
              <a:buNone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Step 3: Enter a Sentence and Analyze</a:t>
            </a:r>
          </a:p>
          <a:p>
            <a:pPr>
              <a:buNone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None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None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None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None/>
            </a:pPr>
            <a:endParaRPr lang="en-US" sz="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None/>
            </a:pPr>
            <a:r>
              <a:rPr lang="en-IN" sz="2400" dirty="0">
                <a:latin typeface="Arial" panose="020B0604020202020204" pitchFamily="34" charset="0"/>
                <a:cs typeface="Arial" panose="020B0604020202020204" pitchFamily="34" charset="0"/>
              </a:rPr>
              <a:t>Class Activity Idea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None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None/>
            </a:pPr>
            <a:endParaRPr lang="en-IN" sz="2400" kern="100" dirty="0">
              <a:effectLst/>
              <a:latin typeface="Arial" panose="020B06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C4F9205-A1E9-7AFC-5608-CC19BA86FF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105" y="2724689"/>
            <a:ext cx="11724082" cy="146551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6DC18F8-AD5F-38E1-CD3B-CC33C375A3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721" y="5107256"/>
            <a:ext cx="8855291" cy="84723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0A9D1064-1BEF-0B2D-1020-A02345DB6BAA}"/>
                  </a:ext>
                </a:extLst>
              </p14:cNvPr>
              <p14:cNvContentPartPr/>
              <p14:nvPr/>
            </p14:nvContentPartPr>
            <p14:xfrm>
              <a:off x="389520" y="3038400"/>
              <a:ext cx="11233080" cy="290664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0A9D1064-1BEF-0B2D-1020-A02345DB6BA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80160" y="3029040"/>
                <a:ext cx="11251800" cy="2925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197181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B4D856-2A11-D1D7-6A17-7B6665E3E0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E0880B-1CB9-A895-81B1-5836D442C2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134" y="169178"/>
            <a:ext cx="11593293" cy="897618"/>
          </a:xfrm>
        </p:spPr>
        <p:txBody>
          <a:bodyPr>
            <a:normAutofit/>
          </a:bodyPr>
          <a:lstStyle/>
          <a:p>
            <a:r>
              <a:rPr lang="en-IN" sz="3200" dirty="0">
                <a:latin typeface="Arial" panose="020B0604020202020204" pitchFamily="34" charset="0"/>
                <a:cs typeface="Arial" panose="020B0604020202020204" pitchFamily="34" charset="0"/>
              </a:rPr>
              <a:t>Sentiment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351340-171B-C75A-CCF1-D03C72CF55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1877" y="1219202"/>
            <a:ext cx="11375580" cy="5170712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IN" sz="2400" b="1" dirty="0">
                <a:solidFill>
                  <a:srgbClr val="C00000"/>
                </a:solidFill>
                <a:latin typeface="Arial" panose="020B0604020202020204" pitchFamily="34" charset="0"/>
                <a:ea typeface="Aptos" panose="020B0004020202020204" pitchFamily="34" charset="0"/>
              </a:rPr>
              <a:t>Applications of</a:t>
            </a:r>
            <a:r>
              <a:rPr lang="en-IN" sz="2400" b="1" dirty="0">
                <a:solidFill>
                  <a:srgbClr val="C00000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</a:rPr>
              <a:t> Sentiment Analysis</a:t>
            </a:r>
          </a:p>
          <a:p>
            <a:pPr>
              <a:buNone/>
            </a:pPr>
            <a:endParaRPr lang="en-IN" sz="200" b="1" dirty="0">
              <a:solidFill>
                <a:srgbClr val="C00000"/>
              </a:solidFill>
              <a:latin typeface="Arial" panose="020B0604020202020204" pitchFamily="34" charset="0"/>
              <a:ea typeface="Aptos" panose="020B0004020202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IN" sz="2400" kern="100" dirty="0">
                <a:solidFill>
                  <a:srgbClr val="002060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Social Media Monitoring</a:t>
            </a:r>
            <a:endParaRPr lang="en-IN" sz="2400" kern="100" dirty="0">
              <a:solidFill>
                <a:srgbClr val="002060"/>
              </a:solidFill>
              <a:latin typeface="Arial" panose="020B06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IN" sz="2000" kern="100" dirty="0">
                <a:solidFill>
                  <a:srgbClr val="002060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Detect public opinion about brands or events in real time</a:t>
            </a:r>
            <a:endParaRPr lang="en-IN" sz="2000" kern="100" dirty="0">
              <a:solidFill>
                <a:srgbClr val="002060"/>
              </a:solidFill>
              <a:latin typeface="Arial" panose="020B06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IN" sz="2000" kern="100" dirty="0">
                <a:solidFill>
                  <a:srgbClr val="002060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Track trends across platforms like Twitter, Facebook, YouTube</a:t>
            </a:r>
            <a:endParaRPr lang="en-IN" sz="2000" kern="100" dirty="0">
              <a:solidFill>
                <a:srgbClr val="002060"/>
              </a:solidFill>
              <a:latin typeface="Arial" panose="020B06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IN" sz="2400" kern="100" dirty="0">
                <a:solidFill>
                  <a:srgbClr val="002060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Product Review Summarization</a:t>
            </a:r>
            <a:endParaRPr lang="en-IN" sz="2400" kern="100" dirty="0">
              <a:solidFill>
                <a:srgbClr val="002060"/>
              </a:solidFill>
              <a:latin typeface="Arial" panose="020B06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IN" sz="2000" kern="100" dirty="0">
                <a:solidFill>
                  <a:srgbClr val="002060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Automatically summarize customer reviews from Amazon, Flipkart, App Stores</a:t>
            </a:r>
            <a:endParaRPr lang="en-IN" sz="2000" kern="100" dirty="0">
              <a:solidFill>
                <a:srgbClr val="002060"/>
              </a:solidFill>
              <a:latin typeface="Arial" panose="020B06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IN" sz="2000" kern="100" dirty="0">
                <a:solidFill>
                  <a:srgbClr val="002060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Highlight product strengths &amp; weaknesses</a:t>
            </a:r>
            <a:endParaRPr lang="en-IN" sz="2000" kern="100" dirty="0">
              <a:solidFill>
                <a:srgbClr val="002060"/>
              </a:solidFill>
              <a:latin typeface="Arial" panose="020B06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IN" sz="2400" kern="100" dirty="0">
                <a:solidFill>
                  <a:srgbClr val="002060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Political Sentiment Tracking</a:t>
            </a:r>
            <a:endParaRPr lang="en-IN" sz="2400" kern="100" dirty="0">
              <a:solidFill>
                <a:srgbClr val="002060"/>
              </a:solidFill>
              <a:latin typeface="Arial" panose="020B06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IN" sz="2000" kern="100" dirty="0">
                <a:solidFill>
                  <a:srgbClr val="002060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Analyze sentiment on political parties, leaders, and policies</a:t>
            </a:r>
            <a:endParaRPr lang="en-IN" sz="2000" kern="100" dirty="0">
              <a:solidFill>
                <a:srgbClr val="002060"/>
              </a:solidFill>
              <a:latin typeface="Arial" panose="020B06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IN" sz="2000" kern="100" dirty="0">
                <a:solidFill>
                  <a:srgbClr val="002060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Used by media houses and election analysts</a:t>
            </a:r>
            <a:endParaRPr lang="en-IN" sz="2000" kern="100" dirty="0">
              <a:solidFill>
                <a:srgbClr val="002060"/>
              </a:solidFill>
              <a:latin typeface="Arial" panose="020B06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IN" sz="2400" kern="100" dirty="0">
                <a:solidFill>
                  <a:srgbClr val="002060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Customer Feedback Analysis</a:t>
            </a:r>
            <a:endParaRPr lang="en-IN" sz="2400" kern="100" dirty="0">
              <a:solidFill>
                <a:srgbClr val="002060"/>
              </a:solidFill>
              <a:latin typeface="Arial" panose="020B06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IN" sz="2000" kern="100" dirty="0">
                <a:solidFill>
                  <a:srgbClr val="002060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Classify feedback into positive/neutral/negative</a:t>
            </a:r>
            <a:endParaRPr lang="en-IN" sz="2000" kern="100" dirty="0">
              <a:solidFill>
                <a:srgbClr val="002060"/>
              </a:solidFill>
              <a:latin typeface="Arial" panose="020B06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IN" sz="2000" kern="100" dirty="0">
                <a:solidFill>
                  <a:srgbClr val="002060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Prioritize complaints, highlight praise, improve service</a:t>
            </a:r>
          </a:p>
          <a:p>
            <a:pPr>
              <a:buNone/>
            </a:pPr>
            <a:endParaRPr lang="en-IN" sz="500" kern="100" dirty="0">
              <a:effectLst/>
              <a:latin typeface="Arial" panose="020B06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70900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C8D3F7-2A0D-1B33-A178-995F7C8EBA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05133F-F104-BE66-469D-5C04ADB3A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134" y="169178"/>
            <a:ext cx="11593293" cy="897618"/>
          </a:xfrm>
        </p:spPr>
        <p:txBody>
          <a:bodyPr>
            <a:normAutofit/>
          </a:bodyPr>
          <a:lstStyle/>
          <a:p>
            <a:r>
              <a:rPr lang="en-IN" sz="3200" dirty="0">
                <a:latin typeface="Arial" panose="020B0604020202020204" pitchFamily="34" charset="0"/>
                <a:cs typeface="Arial" panose="020B0604020202020204" pitchFamily="34" charset="0"/>
              </a:rPr>
              <a:t>AI Chatbots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CCF562-B848-1B50-6194-7098879885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1877" y="1219202"/>
            <a:ext cx="11375580" cy="5170712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US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is a Chatbot?</a:t>
            </a:r>
            <a:endParaRPr lang="en-IN" sz="2400" b="1" kern="1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IN" sz="2400" kern="100" dirty="0">
                <a:solidFill>
                  <a:srgbClr val="002060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A chatbot is a software application designed to simulate human-like conversations through: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IN" sz="2000" kern="100" dirty="0">
                <a:solidFill>
                  <a:srgbClr val="002060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Text-based interfaces (web, mobile, chat windows)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IN" sz="2000" kern="100" dirty="0">
                <a:solidFill>
                  <a:srgbClr val="002060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Voice interactions (via smart speakers, voice assistants)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sz="2400" kern="100" dirty="0">
                <a:solidFill>
                  <a:srgbClr val="002060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Where Are Chatbots Used?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IN" sz="2000" kern="100" dirty="0">
                <a:solidFill>
                  <a:srgbClr val="002060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Websites &amp; mobile apps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IN" sz="2000" kern="100" dirty="0">
                <a:solidFill>
                  <a:srgbClr val="002060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Messaging platforms like: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IN" sz="2000" kern="100" dirty="0">
                <a:solidFill>
                  <a:srgbClr val="002060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WhatsApp</a:t>
            </a:r>
            <a:endParaRPr lang="en-IN" sz="2000" kern="100" dirty="0">
              <a:solidFill>
                <a:srgbClr val="002060"/>
              </a:solidFill>
              <a:latin typeface="Arial" panose="020B06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IN" sz="2000" kern="100" dirty="0">
                <a:solidFill>
                  <a:srgbClr val="002060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Facebook Messenger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IN" sz="2000" kern="100" dirty="0">
                <a:solidFill>
                  <a:srgbClr val="002060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Slack</a:t>
            </a:r>
            <a:endParaRPr lang="en-IN" sz="2000" kern="100" dirty="0">
              <a:solidFill>
                <a:srgbClr val="002060"/>
              </a:solidFill>
              <a:latin typeface="Arial" panose="020B06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IN" sz="2000" kern="100" dirty="0">
                <a:solidFill>
                  <a:srgbClr val="002060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Telegram</a:t>
            </a:r>
          </a:p>
          <a:p>
            <a:pPr marL="0" indent="0">
              <a:buNone/>
            </a:pPr>
            <a:r>
              <a:rPr lang="en-IN" sz="2400" kern="100" dirty="0">
                <a:solidFill>
                  <a:srgbClr val="002060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Primary Goal: To understand user queries and provide relevant, timely, and conversational responses — either by following rules or using AI.</a:t>
            </a:r>
          </a:p>
          <a:p>
            <a:pPr>
              <a:buNone/>
            </a:pPr>
            <a:endParaRPr lang="en-US" sz="24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buNone/>
            </a:pPr>
            <a:endParaRPr lang="en-US" sz="24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69E229-5340-FB2A-7D17-3C7F5B1BBA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5454" y="3073651"/>
            <a:ext cx="4953255" cy="2521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7370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CBD89A-864B-F69A-11BF-4524711AE9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C5F1A-A7CB-EA5F-D784-D93607BDC1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134" y="169178"/>
            <a:ext cx="11593293" cy="897618"/>
          </a:xfrm>
        </p:spPr>
        <p:txBody>
          <a:bodyPr>
            <a:normAutofit/>
          </a:bodyPr>
          <a:lstStyle/>
          <a:p>
            <a:r>
              <a:rPr lang="en-IN" sz="3200" dirty="0">
                <a:latin typeface="Arial" panose="020B0604020202020204" pitchFamily="34" charset="0"/>
                <a:cs typeface="Arial" panose="020B0604020202020204" pitchFamily="34" charset="0"/>
              </a:rPr>
              <a:t>AI Chatbots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E1681B-2036-15E5-813A-9D333B62C0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1877" y="1219202"/>
            <a:ext cx="11375580" cy="5170712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Rule-based vs AI-Based Chatbots</a:t>
            </a:r>
          </a:p>
          <a:p>
            <a:pPr>
              <a:lnSpc>
                <a:spcPct val="100000"/>
              </a:lnSpc>
              <a:buNone/>
            </a:pPr>
            <a:endParaRPr lang="en-US" sz="12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000A6A-F791-DB37-516F-BF7D700D4F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3337" y="1756627"/>
            <a:ext cx="8445938" cy="4655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6314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BD554-0F4A-31B8-50C4-35F45BAF1B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134" y="169178"/>
            <a:ext cx="11593293" cy="897618"/>
          </a:xfrm>
        </p:spPr>
        <p:txBody>
          <a:bodyPr>
            <a:normAutofit/>
          </a:bodyPr>
          <a:lstStyle/>
          <a:p>
            <a:r>
              <a:rPr lang="en-IN" sz="3200" dirty="0">
                <a:latin typeface="Arial" panose="020B0604020202020204" pitchFamily="34" charset="0"/>
                <a:cs typeface="Arial" panose="020B0604020202020204" pitchFamily="34" charset="0"/>
              </a:rPr>
              <a:t>Introduction to NLP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782DB9-7674-DF22-CD29-6AFD5C6EAC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826" y="1142083"/>
            <a:ext cx="11375580" cy="5170712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IN" sz="2400" b="1" dirty="0">
                <a:solidFill>
                  <a:srgbClr val="C00000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</a:rPr>
              <a:t>What is Natural Language Processing (NLP)?</a:t>
            </a:r>
          </a:p>
          <a:p>
            <a:pPr>
              <a:lnSpc>
                <a:spcPct val="100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IN" sz="2400" kern="0" dirty="0">
                <a:solidFill>
                  <a:srgbClr val="00206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Definition: “NLP is the science of extracting meaning and intent from human language in a machine-readable format.”</a:t>
            </a:r>
            <a:endParaRPr lang="en-IN" sz="2400" kern="100" dirty="0">
              <a:solidFill>
                <a:srgbClr val="002060"/>
              </a:solidFill>
              <a:effectLst/>
              <a:latin typeface="Arial" panose="020B06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IN" sz="2400" kern="100" dirty="0">
                <a:solidFill>
                  <a:srgbClr val="002060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NLP = AI + Human Language</a:t>
            </a:r>
          </a:p>
          <a:p>
            <a:pPr>
              <a:lnSpc>
                <a:spcPct val="100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IN" sz="2400" kern="100" dirty="0">
                <a:solidFill>
                  <a:srgbClr val="002060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NLP is a subfield of Artificial Intelligence focused on enabling machines to:</a:t>
            </a:r>
          </a:p>
          <a:p>
            <a:pPr lvl="1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§"/>
              <a:tabLst>
                <a:tab pos="457200" algn="l"/>
              </a:tabLst>
            </a:pPr>
            <a:r>
              <a:rPr lang="en-IN" sz="2000" kern="100" dirty="0">
                <a:solidFill>
                  <a:srgbClr val="002060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Understand language (e.g., meaning of words, grammar)</a:t>
            </a:r>
          </a:p>
          <a:p>
            <a:pPr lvl="1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§"/>
              <a:tabLst>
                <a:tab pos="457200" algn="l"/>
              </a:tabLst>
            </a:pPr>
            <a:r>
              <a:rPr lang="en-IN" sz="2000" kern="100" dirty="0">
                <a:solidFill>
                  <a:srgbClr val="002060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Interpret context and intent (e.g., user queries)</a:t>
            </a:r>
          </a:p>
          <a:p>
            <a:pPr lvl="1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§"/>
              <a:tabLst>
                <a:tab pos="457200" algn="l"/>
              </a:tabLst>
            </a:pPr>
            <a:r>
              <a:rPr lang="en-IN" sz="2000" kern="100" dirty="0">
                <a:solidFill>
                  <a:srgbClr val="002060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Generate natural responses (e.g., AI chat replies)</a:t>
            </a:r>
          </a:p>
          <a:p>
            <a:pPr lvl="1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§"/>
              <a:tabLst>
                <a:tab pos="457200" algn="l"/>
              </a:tabLst>
            </a:pPr>
            <a:r>
              <a:rPr lang="en-IN" sz="2000" kern="100" dirty="0">
                <a:solidFill>
                  <a:srgbClr val="002060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Respond appropriately (e.g., via voice/text/chat)</a:t>
            </a:r>
          </a:p>
          <a:p>
            <a:pPr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2400" kern="100" dirty="0">
                <a:solidFill>
                  <a:srgbClr val="002060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 </a:t>
            </a:r>
            <a:r>
              <a:rPr lang="en-IN" sz="2400" b="1" kern="100" dirty="0">
                <a:solidFill>
                  <a:srgbClr val="002060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In short: </a:t>
            </a:r>
            <a:r>
              <a:rPr lang="en-IN" sz="2400" b="1" dirty="0">
                <a:solidFill>
                  <a:srgbClr val="002060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It helps machines “read, listen, speak, and write” like humans — in multiple languages and contexts </a:t>
            </a:r>
            <a:endParaRPr lang="en-US" sz="24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buNone/>
            </a:pPr>
            <a:endParaRPr lang="en-US" sz="24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5B3BDE-5C83-304B-AC51-CBF1EA3614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5020" y="4125664"/>
            <a:ext cx="5010407" cy="1581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9695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4D3602-61A7-F8E0-6268-7CF74F8EA8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88B00-B419-916E-BC1C-F3651B1E21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134" y="169178"/>
            <a:ext cx="11593293" cy="897618"/>
          </a:xfrm>
        </p:spPr>
        <p:txBody>
          <a:bodyPr>
            <a:normAutofit/>
          </a:bodyPr>
          <a:lstStyle/>
          <a:p>
            <a:r>
              <a:rPr lang="en-IN" sz="3200" dirty="0">
                <a:latin typeface="Arial" panose="020B0604020202020204" pitchFamily="34" charset="0"/>
                <a:cs typeface="Arial" panose="020B0604020202020204" pitchFamily="34" charset="0"/>
              </a:rPr>
              <a:t>AI Chatbots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D517AC-CFDE-AE9F-D952-3B7AF00BD3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1877" y="1219202"/>
            <a:ext cx="11375580" cy="5170712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Rule-based vs AI-Based Chatbots</a:t>
            </a:r>
          </a:p>
          <a:p>
            <a:pPr>
              <a:lnSpc>
                <a:spcPct val="100000"/>
              </a:lnSpc>
              <a:buNone/>
            </a:pPr>
            <a:endParaRPr lang="en-US" sz="12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82A41D-1E15-9DB5-873A-9C3B234C1F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543" y="2171674"/>
            <a:ext cx="5728027" cy="17907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3160301-20B7-44EE-EE96-39C6E9EE33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5312" y="4402791"/>
            <a:ext cx="9360115" cy="1790726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601ACD9C-C072-63E7-F0E5-DF88B4FAD3BB}"/>
                  </a:ext>
                </a:extLst>
              </p14:cNvPr>
              <p14:cNvContentPartPr/>
              <p14:nvPr/>
            </p14:nvContentPartPr>
            <p14:xfrm>
              <a:off x="1397880" y="1567800"/>
              <a:ext cx="9701640" cy="489492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601ACD9C-C072-63E7-F0E5-DF88B4FAD3B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88520" y="1558440"/>
                <a:ext cx="9720360" cy="4913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185378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BD5DEE-D9C5-B69C-62C7-66786D154C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5E53F-5A2E-2F29-4455-B006A8A3DD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134" y="169178"/>
            <a:ext cx="11593293" cy="897618"/>
          </a:xfrm>
        </p:spPr>
        <p:txBody>
          <a:bodyPr>
            <a:normAutofit/>
          </a:bodyPr>
          <a:lstStyle/>
          <a:p>
            <a:r>
              <a:rPr lang="en-IN" sz="3200" dirty="0">
                <a:latin typeface="Arial" panose="020B0604020202020204" pitchFamily="34" charset="0"/>
                <a:cs typeface="Arial" panose="020B0604020202020204" pitchFamily="34" charset="0"/>
              </a:rPr>
              <a:t>AI Chatbots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A70530-4B8D-EED8-40D5-6E8D01F78D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1877" y="1219202"/>
            <a:ext cx="11375580" cy="517071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None/>
            </a:pPr>
            <a:r>
              <a:rPr lang="en-IN" sz="2400" b="1" dirty="0">
                <a:solidFill>
                  <a:srgbClr val="C00000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</a:rPr>
              <a:t>Seq2Seq vs Transformer Chatbots </a:t>
            </a:r>
            <a:endParaRPr lang="en-US" sz="24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16F7EA-BF9E-1895-9D47-8989B41DA9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3309" y="1733698"/>
            <a:ext cx="7950850" cy="4863707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CE1D935B-58C6-A30F-75DD-DA25CF005482}"/>
                  </a:ext>
                </a:extLst>
              </p14:cNvPr>
              <p14:cNvContentPartPr/>
              <p14:nvPr/>
            </p14:nvContentPartPr>
            <p14:xfrm>
              <a:off x="53640" y="1231560"/>
              <a:ext cx="10200600" cy="520344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CE1D935B-58C6-A30F-75DD-DA25CF00548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4280" y="1222200"/>
                <a:ext cx="10219320" cy="5222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489237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1218CC-CF9C-6F3F-6EDD-BC2F5F3022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91796-B96F-F11D-BF5D-01E58A806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134" y="169178"/>
            <a:ext cx="11593293" cy="897618"/>
          </a:xfrm>
        </p:spPr>
        <p:txBody>
          <a:bodyPr>
            <a:normAutofit/>
          </a:bodyPr>
          <a:lstStyle/>
          <a:p>
            <a:r>
              <a:rPr lang="en-IN" sz="3200" dirty="0">
                <a:latin typeface="Arial" panose="020B0604020202020204" pitchFamily="34" charset="0"/>
                <a:cs typeface="Arial" panose="020B0604020202020204" pitchFamily="34" charset="0"/>
              </a:rPr>
              <a:t>AI Chatbots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286F94-A703-29B3-BACF-16025441C1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1877" y="1219202"/>
            <a:ext cx="11375580" cy="517071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None/>
            </a:pPr>
            <a:r>
              <a:rPr lang="en-IN" sz="2400" b="1" dirty="0">
                <a:solidFill>
                  <a:srgbClr val="C00000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</a:rPr>
              <a:t>Real World Use cases of Chatbots </a:t>
            </a:r>
            <a:endParaRPr lang="en-US" sz="24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6CF1A6-6A98-B3E5-8FCA-5D55CC5EFA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8645" y="1879568"/>
            <a:ext cx="7968130" cy="4168692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F65B3734-6B82-C5A8-F9EF-5DA9416C6ED3}"/>
                  </a:ext>
                </a:extLst>
              </p14:cNvPr>
              <p14:cNvContentPartPr/>
              <p14:nvPr/>
            </p14:nvContentPartPr>
            <p14:xfrm>
              <a:off x="5206320" y="3931920"/>
              <a:ext cx="121680" cy="3600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F65B3734-6B82-C5A8-F9EF-5DA9416C6ED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196960" y="3922560"/>
                <a:ext cx="140400" cy="54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049417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EBC570-0D30-0909-28D0-EE8EB0A1AA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CB2BC-2DBD-E673-C378-8AB74272C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134" y="169178"/>
            <a:ext cx="11593293" cy="897618"/>
          </a:xfrm>
        </p:spPr>
        <p:txBody>
          <a:bodyPr>
            <a:normAutofit/>
          </a:bodyPr>
          <a:lstStyle/>
          <a:p>
            <a:r>
              <a:rPr lang="en-IN" sz="3200" dirty="0">
                <a:latin typeface="Arial" panose="020B0604020202020204" pitchFamily="34" charset="0"/>
                <a:cs typeface="Arial" panose="020B0604020202020204" pitchFamily="34" charset="0"/>
              </a:rPr>
              <a:t>AI Chatbots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EBF718-C1BF-2DD9-908B-56257D8173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1877" y="1219202"/>
            <a:ext cx="11375580" cy="517071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None/>
            </a:pPr>
            <a:r>
              <a:rPr lang="en-IN" sz="2400" b="1" dirty="0">
                <a:solidFill>
                  <a:srgbClr val="C00000"/>
                </a:solidFill>
                <a:latin typeface="Arial" panose="020B0604020202020204" pitchFamily="34" charset="0"/>
                <a:ea typeface="Aptos" panose="020B0004020202020204" pitchFamily="34" charset="0"/>
              </a:rPr>
              <a:t>Example </a:t>
            </a:r>
            <a:r>
              <a:rPr lang="en-IN" sz="2400" b="1" dirty="0">
                <a:solidFill>
                  <a:srgbClr val="C00000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</a:rPr>
              <a:t>Chatbots </a:t>
            </a:r>
            <a:endParaRPr lang="en-US" sz="24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7C048C7-C002-3CD1-4F6E-26C4EEF59D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5862" y="765764"/>
            <a:ext cx="7409140" cy="5326471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8727D606-8A9D-CCEE-3BF4-20236EA0E1D5}"/>
                  </a:ext>
                </a:extLst>
              </p14:cNvPr>
              <p14:cNvContentPartPr/>
              <p14:nvPr/>
            </p14:nvContentPartPr>
            <p14:xfrm>
              <a:off x="3128040" y="1705680"/>
              <a:ext cx="7169040" cy="448344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8727D606-8A9D-CCEE-3BF4-20236EA0E1D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118680" y="1696320"/>
                <a:ext cx="7187760" cy="4502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105857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3A477A-9557-4934-C029-3926571F35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76EC05-1BB4-421B-5975-AE157AD079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134" y="169178"/>
            <a:ext cx="11593293" cy="897618"/>
          </a:xfrm>
        </p:spPr>
        <p:txBody>
          <a:bodyPr>
            <a:normAutofit/>
          </a:bodyPr>
          <a:lstStyle/>
          <a:p>
            <a:r>
              <a:rPr lang="en-IN" sz="3200" dirty="0">
                <a:latin typeface="Arial" panose="020B0604020202020204" pitchFamily="34" charset="0"/>
                <a:cs typeface="Arial" panose="020B0604020202020204" pitchFamily="34" charset="0"/>
              </a:rPr>
              <a:t>AI Chatbots Live 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8232E8-63E3-D2DC-419C-D3BA4CE5E8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1877" y="1219202"/>
            <a:ext cx="11375580" cy="5170712"/>
          </a:xfrm>
        </p:spPr>
        <p:txBody>
          <a:bodyPr>
            <a:normAutofit/>
          </a:bodyPr>
          <a:lstStyle/>
          <a:p>
            <a:pPr marL="457200" indent="-457200">
              <a:lnSpc>
                <a:spcPct val="100000"/>
              </a:lnSpc>
              <a:buAutoNum type="arabicPeriod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Setup and Installation </a:t>
            </a:r>
          </a:p>
          <a:p>
            <a:pPr marL="457200" indent="-457200">
              <a:lnSpc>
                <a:spcPct val="100000"/>
              </a:lnSpc>
              <a:buAutoNum type="arabicPeriod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lnSpc>
                <a:spcPct val="100000"/>
              </a:lnSpc>
              <a:buAutoNum type="arabicPeriod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2. Load a Pretrained Chatbot Model (DialoGPT) </a:t>
            </a:r>
          </a:p>
          <a:p>
            <a:pPr>
              <a:lnSpc>
                <a:spcPct val="100000"/>
              </a:lnSpc>
              <a:buNone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buNone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buNone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buNone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9E6231A-E6C8-8A72-1102-47F9839FE6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247" y="1841037"/>
            <a:ext cx="4957153" cy="5976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1CE4A76-DC4A-331B-4D95-A4C6D25312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891" y="3483432"/>
            <a:ext cx="10973777" cy="1850572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BD5A8A7C-D078-E078-44D2-3F0DEE357096}"/>
              </a:ext>
            </a:extLst>
          </p:cNvPr>
          <p:cNvGrpSpPr/>
          <p:nvPr/>
        </p:nvGrpSpPr>
        <p:grpSpPr>
          <a:xfrm>
            <a:off x="319337" y="4226640"/>
            <a:ext cx="1316880" cy="920880"/>
            <a:chOff x="319337" y="4226640"/>
            <a:chExt cx="1316880" cy="920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E982DAB7-CEF8-8E4A-9494-61648D1A3ABF}"/>
                    </a:ext>
                  </a:extLst>
                </p14:cNvPr>
                <p14:cNvContentPartPr/>
                <p14:nvPr/>
              </p14:nvContentPartPr>
              <p14:xfrm>
                <a:off x="474857" y="4226640"/>
                <a:ext cx="593280" cy="33948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E982DAB7-CEF8-8E4A-9494-61648D1A3ABF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56857" y="4208640"/>
                  <a:ext cx="628920" cy="37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9779ED89-074F-9792-6E6B-B02DC3365E38}"/>
                    </a:ext>
                  </a:extLst>
                </p14:cNvPr>
                <p14:cNvContentPartPr/>
                <p14:nvPr/>
              </p14:nvContentPartPr>
              <p14:xfrm>
                <a:off x="319337" y="4642440"/>
                <a:ext cx="357840" cy="20196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9779ED89-074F-9792-6E6B-B02DC3365E38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01337" y="4624440"/>
                  <a:ext cx="39348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53BC3CFA-A925-1CAE-DFA2-4906D9F3A691}"/>
                    </a:ext>
                  </a:extLst>
                </p14:cNvPr>
                <p14:cNvContentPartPr/>
                <p14:nvPr/>
              </p14:nvContentPartPr>
              <p14:xfrm>
                <a:off x="426617" y="4836480"/>
                <a:ext cx="1209600" cy="31104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53BC3CFA-A925-1CAE-DFA2-4906D9F3A691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08977" y="4818840"/>
                  <a:ext cx="1245240" cy="346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7EBC02FB-D19C-74C1-B909-43765E39628D}"/>
                  </a:ext>
                </a:extLst>
              </p14:cNvPr>
              <p14:cNvContentPartPr/>
              <p14:nvPr/>
            </p14:nvContentPartPr>
            <p14:xfrm>
              <a:off x="313200" y="4375800"/>
              <a:ext cx="10592640" cy="73692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7EBC02FB-D19C-74C1-B909-43765E39628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03840" y="4366440"/>
                <a:ext cx="10611360" cy="755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576916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DC3CA2-7798-F216-903D-2E8C95AF26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9B00B-9A88-D75F-B4F1-BB6D8990A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134" y="169178"/>
            <a:ext cx="11593293" cy="897618"/>
          </a:xfrm>
        </p:spPr>
        <p:txBody>
          <a:bodyPr>
            <a:normAutofit/>
          </a:bodyPr>
          <a:lstStyle/>
          <a:p>
            <a:r>
              <a:rPr lang="en-IN" sz="3200" dirty="0">
                <a:latin typeface="Arial" panose="020B0604020202020204" pitchFamily="34" charset="0"/>
                <a:cs typeface="Arial" panose="020B0604020202020204" pitchFamily="34" charset="0"/>
              </a:rPr>
              <a:t>AI Chatbots Live Demo-</a:t>
            </a:r>
            <a:r>
              <a:rPr lang="en-IN" sz="3200" dirty="0" err="1">
                <a:latin typeface="Arial" panose="020B0604020202020204" pitchFamily="34" charset="0"/>
                <a:cs typeface="Arial" panose="020B0604020202020204" pitchFamily="34" charset="0"/>
              </a:rPr>
              <a:t>HuggingFace</a:t>
            </a:r>
            <a:r>
              <a:rPr lang="en-IN" sz="3200" dirty="0">
                <a:latin typeface="Arial" panose="020B0604020202020204" pitchFamily="34" charset="0"/>
                <a:cs typeface="Arial" panose="020B0604020202020204" pitchFamily="34" charset="0"/>
              </a:rPr>
              <a:t> Chatbot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876AF9-214D-0BA6-C9FA-ED18758417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1877" y="1219202"/>
            <a:ext cx="11375580" cy="517071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None/>
            </a:pPr>
            <a:r>
              <a:rPr lang="en-IN" sz="2400" dirty="0">
                <a:latin typeface="Arial" panose="020B0604020202020204" pitchFamily="34" charset="0"/>
                <a:cs typeface="Arial" panose="020B0604020202020204" pitchFamily="34" charset="0"/>
              </a:rPr>
              <a:t>3. Interactive Chat Function</a:t>
            </a:r>
            <a:endParaRPr lang="en-US" sz="24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3B9E53-5C91-0D52-3A82-19AF1EC69C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877" y="1894956"/>
            <a:ext cx="11739882" cy="3439044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606F1FF4-0474-1DE9-7FAE-8AAFB2FA2000}"/>
                  </a:ext>
                </a:extLst>
              </p14:cNvPr>
              <p14:cNvContentPartPr/>
              <p14:nvPr/>
            </p14:nvContentPartPr>
            <p14:xfrm>
              <a:off x="2275920" y="2364840"/>
              <a:ext cx="7421760" cy="421668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606F1FF4-0474-1DE9-7FAE-8AAFB2FA200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66560" y="2355480"/>
                <a:ext cx="7440480" cy="4235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753120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C5ADE5-26F0-EDFD-2DD5-754CEF2DFC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D09F5-C1EF-5ADC-23C5-718DDEA5B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134" y="169178"/>
            <a:ext cx="11593293" cy="897618"/>
          </a:xfrm>
        </p:spPr>
        <p:txBody>
          <a:bodyPr>
            <a:normAutofit/>
          </a:bodyPr>
          <a:lstStyle/>
          <a:p>
            <a:r>
              <a:rPr lang="en-IN" sz="3200" dirty="0">
                <a:latin typeface="Arial" panose="020B0604020202020204" pitchFamily="34" charset="0"/>
                <a:cs typeface="Arial" panose="020B0604020202020204" pitchFamily="34" charset="0"/>
              </a:rPr>
              <a:t>Discussions, Ethics and Real World cases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843E0B-D7C9-B25E-62CF-3838EA01E3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1877" y="1219202"/>
            <a:ext cx="11375580" cy="517071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None/>
            </a:pPr>
            <a:r>
              <a:rPr lang="en-IN" sz="2400" b="1" kern="100" dirty="0">
                <a:solidFill>
                  <a:srgbClr val="C00000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What Makes Chatbots Feel “Human-Like”?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IN" sz="2200" kern="100" dirty="0">
                <a:solidFill>
                  <a:srgbClr val="002060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Natural language generation (tone, emotion, slang)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IN" sz="2200" kern="100" dirty="0">
                <a:solidFill>
                  <a:srgbClr val="002060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Context awareness (remembers previous inputs)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IN" sz="2200" kern="100" dirty="0">
                <a:solidFill>
                  <a:srgbClr val="002060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Personalization (adapts to user behavior)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IN" sz="2200" kern="100" dirty="0">
                <a:solidFill>
                  <a:srgbClr val="002060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Timely and relevant responses</a:t>
            </a:r>
          </a:p>
          <a:p>
            <a:pPr lvl="1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IN" sz="2200" kern="100" dirty="0">
                <a:solidFill>
                  <a:srgbClr val="002060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ChatGPT and Alexa simulate conversation using context, tone, and fluidity.</a:t>
            </a:r>
          </a:p>
          <a:p>
            <a:pPr>
              <a:lnSpc>
                <a:spcPct val="100000"/>
              </a:lnSpc>
              <a:buNone/>
            </a:pPr>
            <a:r>
              <a:rPr lang="en-IN" sz="2400" b="1" dirty="0">
                <a:solidFill>
                  <a:srgbClr val="C00000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</a:rPr>
              <a:t>Ethical Concerns with AI Chatbots</a:t>
            </a:r>
            <a:endParaRPr lang="en-IN" sz="2400" b="1" kern="100" dirty="0">
              <a:solidFill>
                <a:srgbClr val="C00000"/>
              </a:solidFill>
              <a:effectLst/>
              <a:latin typeface="Arial" panose="020B06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IN" sz="2200" dirty="0">
                <a:solidFill>
                  <a:srgbClr val="002060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</a:rPr>
              <a:t>Bias: AI may reinforce racial, gender, or cultural stereotypes based on training data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IN" sz="2200" dirty="0">
                <a:solidFill>
                  <a:srgbClr val="002060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</a:rPr>
              <a:t>Misinformation: Chatbots may generate false or misleading information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IN" sz="2200" dirty="0">
                <a:solidFill>
                  <a:srgbClr val="002060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</a:rPr>
              <a:t>Impersonation</a:t>
            </a:r>
            <a:r>
              <a:rPr lang="en-IN" sz="2200" dirty="0">
                <a:solidFill>
                  <a:srgbClr val="002060"/>
                </a:solidFill>
                <a:latin typeface="Arial" panose="020B0604020202020204" pitchFamily="34" charset="0"/>
                <a:ea typeface="Aptos" panose="020B0004020202020204" pitchFamily="34" charset="0"/>
              </a:rPr>
              <a:t>: </a:t>
            </a:r>
            <a:r>
              <a:rPr lang="en-IN" sz="2200" dirty="0">
                <a:solidFill>
                  <a:srgbClr val="002060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</a:rPr>
              <a:t>Deepfake-style bots imitating real people (e.g., fake customer support agents)</a:t>
            </a:r>
            <a:endParaRPr lang="en-US" sz="22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06335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5B2130-E612-5E4A-7665-64A4D61F4D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7CCAFB-EA67-7FBC-5213-D4D96B581A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134" y="169178"/>
            <a:ext cx="11593293" cy="897618"/>
          </a:xfrm>
        </p:spPr>
        <p:txBody>
          <a:bodyPr>
            <a:normAutofit/>
          </a:bodyPr>
          <a:lstStyle/>
          <a:p>
            <a:r>
              <a:rPr lang="en-IN" sz="3200" dirty="0">
                <a:latin typeface="Arial" panose="020B0604020202020204" pitchFamily="34" charset="0"/>
                <a:cs typeface="Arial" panose="020B0604020202020204" pitchFamily="34" charset="0"/>
              </a:rPr>
              <a:t>NLP and Ethics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BDBEFE-5592-A15B-9E2F-022616BA6E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1877" y="1219202"/>
            <a:ext cx="11375580" cy="5170712"/>
          </a:xfrm>
        </p:spPr>
        <p:txBody>
          <a:bodyPr>
            <a:normAutofit/>
          </a:bodyPr>
          <a:lstStyle/>
          <a:p>
            <a:pPr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2400" b="1" kern="100" dirty="0">
                <a:solidFill>
                  <a:srgbClr val="C00000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Real-World Case: Microsoft Tay (2016)</a:t>
            </a:r>
          </a:p>
          <a:p>
            <a:pPr marL="571500" indent="-342900">
              <a:lnSpc>
                <a:spcPct val="107000"/>
              </a:lnSpc>
              <a:spcAft>
                <a:spcPts val="800"/>
              </a:spcAft>
            </a:pPr>
            <a:r>
              <a:rPr lang="en-IN" sz="24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Tay was a Twitter chatbot trained on live user input.</a:t>
            </a:r>
          </a:p>
          <a:p>
            <a:pPr marL="571500" indent="-342900">
              <a:lnSpc>
                <a:spcPct val="107000"/>
              </a:lnSpc>
              <a:spcAft>
                <a:spcPts val="800"/>
              </a:spcAft>
            </a:pPr>
            <a:r>
              <a:rPr lang="en-IN" sz="24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Within 24 hours, it was manipulated to generate offensive, racist tweets.</a:t>
            </a:r>
          </a:p>
          <a:p>
            <a:pPr marL="571500" indent="-342900">
              <a:lnSpc>
                <a:spcPct val="107000"/>
              </a:lnSpc>
              <a:spcAft>
                <a:spcPts val="800"/>
              </a:spcAft>
            </a:pPr>
            <a:r>
              <a:rPr lang="en-IN" sz="24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Microsoft shut it down and acknowledged the need for better safeguards.</a:t>
            </a:r>
          </a:p>
          <a:p>
            <a:pPr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2400" b="1" kern="100" dirty="0">
                <a:solidFill>
                  <a:srgbClr val="C00000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Safety Measures in Modern Chatbots</a:t>
            </a:r>
          </a:p>
          <a:p>
            <a:pPr marL="571500" indent="-342900">
              <a:lnSpc>
                <a:spcPct val="107000"/>
              </a:lnSpc>
              <a:spcAft>
                <a:spcPts val="800"/>
              </a:spcAft>
            </a:pPr>
            <a:r>
              <a:rPr lang="en-IN" sz="24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ChatGPT: Moderation filters, refusal to answer unsafe queries</a:t>
            </a:r>
          </a:p>
          <a:p>
            <a:pPr marL="571500" indent="-342900">
              <a:lnSpc>
                <a:spcPct val="107000"/>
              </a:lnSpc>
              <a:spcAft>
                <a:spcPts val="800"/>
              </a:spcAft>
            </a:pPr>
            <a:r>
              <a:rPr lang="en-IN" sz="2400" kern="1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Dialogflow</a:t>
            </a:r>
            <a:r>
              <a:rPr lang="en-IN" sz="24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/ Alexa: Contextual limits, intent whitelists, guardrails</a:t>
            </a:r>
          </a:p>
          <a:p>
            <a:pPr marL="571500" indent="-342900">
              <a:lnSpc>
                <a:spcPct val="107000"/>
              </a:lnSpc>
              <a:spcAft>
                <a:spcPts val="800"/>
              </a:spcAft>
            </a:pPr>
            <a:r>
              <a:rPr lang="en-IN" sz="24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Ethical AI: Explainability, transparency, fairness</a:t>
            </a:r>
          </a:p>
        </p:txBody>
      </p:sp>
    </p:spTree>
    <p:extLst>
      <p:ext uri="{BB962C8B-B14F-4D97-AF65-F5344CB8AC3E}">
        <p14:creationId xmlns:p14="http://schemas.microsoft.com/office/powerpoint/2010/main" val="11452859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CA08A3-AB97-1F87-01B7-6DADCD8B2B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IN" sz="4400" dirty="0"/>
          </a:p>
          <a:p>
            <a:pPr marL="0" indent="0" algn="ctr">
              <a:buNone/>
            </a:pPr>
            <a:endParaRPr lang="en-IN" sz="2200" dirty="0"/>
          </a:p>
          <a:p>
            <a:pPr marL="0" indent="0" algn="ctr">
              <a:buNone/>
            </a:pPr>
            <a:r>
              <a:rPr lang="en-IN" sz="440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5300330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004C59-D0A5-FAFE-70E4-D7263BB9C2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84964C-59D8-AA76-5F2A-219E799F98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134" y="169178"/>
            <a:ext cx="11593293" cy="897618"/>
          </a:xfrm>
        </p:spPr>
        <p:txBody>
          <a:bodyPr>
            <a:normAutofit/>
          </a:bodyPr>
          <a:lstStyle/>
          <a:p>
            <a:r>
              <a:rPr lang="en-IN" sz="3200" dirty="0">
                <a:latin typeface="Arial" panose="020B0604020202020204" pitchFamily="34" charset="0"/>
                <a:cs typeface="Arial" panose="020B0604020202020204" pitchFamily="34" charset="0"/>
              </a:rPr>
              <a:t>Introduction to Natural Language 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89A1C6-BCFD-31FF-3B6F-F23D9BE468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1877" y="1219202"/>
            <a:ext cx="11375580" cy="5170712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Why is NLP Challenging? </a:t>
            </a:r>
          </a:p>
          <a:p>
            <a:pPr>
              <a:lnSpc>
                <a:spcPct val="100000"/>
              </a:lnSpc>
              <a:buNone/>
            </a:pPr>
            <a:endParaRPr lang="en-US" sz="12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447338-92C6-6CA6-C5B1-0E65F93C07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5153" y="1709062"/>
            <a:ext cx="9006968" cy="4833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9586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BB674D-6511-AF66-A8B6-3B5F91F2D2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2760F-4DCC-14E7-2308-D37DE18A4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134" y="169178"/>
            <a:ext cx="11593293" cy="897618"/>
          </a:xfrm>
        </p:spPr>
        <p:txBody>
          <a:bodyPr>
            <a:normAutofit/>
          </a:bodyPr>
          <a:lstStyle/>
          <a:p>
            <a:r>
              <a:rPr lang="en-IN" sz="3200" dirty="0">
                <a:latin typeface="Arial" panose="020B0604020202020204" pitchFamily="34" charset="0"/>
                <a:cs typeface="Arial" panose="020B0604020202020204" pitchFamily="34" charset="0"/>
              </a:rPr>
              <a:t>Introduction to Natural Language 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FF92C3-F1FF-5247-CC32-56FA77C1BE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1877" y="1219202"/>
            <a:ext cx="11375580" cy="5170712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US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Evolution of NLP Techniques</a:t>
            </a:r>
          </a:p>
          <a:p>
            <a:pPr>
              <a:buNone/>
            </a:pPr>
            <a:endParaRPr lang="en-US" sz="24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None/>
            </a:pPr>
            <a:endParaRPr lang="en-US" sz="24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None/>
            </a:pPr>
            <a:endParaRPr lang="en-US" sz="24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None/>
            </a:pPr>
            <a:endParaRPr lang="en-US" sz="24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None/>
            </a:pPr>
            <a:endParaRPr lang="en-US" sz="24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None/>
            </a:pPr>
            <a:endParaRPr lang="en-US" sz="24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None/>
            </a:pPr>
            <a:endParaRPr lang="en-US" sz="24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None/>
            </a:pPr>
            <a:endParaRPr lang="en-US" sz="24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None/>
            </a:pPr>
            <a:endParaRPr lang="en-IN" sz="1200" dirty="0">
              <a:effectLst/>
              <a:latin typeface="Arial" panose="020B0604020202020204" pitchFamily="34" charset="0"/>
              <a:ea typeface="Aptos" panose="020B0004020202020204" pitchFamily="34" charset="0"/>
            </a:endParaRPr>
          </a:p>
          <a:p>
            <a:r>
              <a:rPr lang="en-IN" sz="2400" dirty="0">
                <a:solidFill>
                  <a:srgbClr val="002060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</a:rPr>
              <a:t>Today’s NLP models like ChatGPT, BERT, and T5 use transformer-based architectures trained on massive datasets.</a:t>
            </a:r>
            <a:endParaRPr lang="en-US" sz="24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buNone/>
            </a:pPr>
            <a:endParaRPr lang="en-US" sz="24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F6AE6A-A51D-A9B2-809B-58EF1DD2D2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2951" y="1740660"/>
            <a:ext cx="8042736" cy="3668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249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225905-FF6C-51EF-8C9E-94AAC55983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10C60B-31FD-2AE5-A2B0-D60DBCD27A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134" y="169178"/>
            <a:ext cx="11593293" cy="897618"/>
          </a:xfrm>
        </p:spPr>
        <p:txBody>
          <a:bodyPr>
            <a:normAutofit/>
          </a:bodyPr>
          <a:lstStyle/>
          <a:p>
            <a:r>
              <a:rPr lang="en-IN" sz="3200" dirty="0">
                <a:latin typeface="Arial" panose="020B0604020202020204" pitchFamily="34" charset="0"/>
                <a:cs typeface="Arial" panose="020B0604020202020204" pitchFamily="34" charset="0"/>
              </a:rPr>
              <a:t>Introduction to Natural Language 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29E9BC-97F6-ECE8-FD90-CB5AEB6D38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1877" y="1219202"/>
            <a:ext cx="11375580" cy="5170712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IN" sz="2400" b="1" dirty="0">
                <a:solidFill>
                  <a:srgbClr val="C00000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</a:rPr>
              <a:t>Key NLP Applications in the Real World </a:t>
            </a:r>
            <a:endParaRPr lang="en-US" sz="24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buNone/>
            </a:pPr>
            <a:endParaRPr lang="en-US" sz="5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IN" sz="2400" kern="100" dirty="0">
                <a:solidFill>
                  <a:srgbClr val="002060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Virtual Assistants</a:t>
            </a:r>
          </a:p>
          <a:p>
            <a:pPr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IN" sz="2400" kern="100" dirty="0">
                <a:solidFill>
                  <a:srgbClr val="002060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Examples: Siri, Alexa, Google Assistant</a:t>
            </a:r>
          </a:p>
          <a:p>
            <a:pPr lvl="1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§"/>
              <a:tabLst>
                <a:tab pos="457200" algn="l"/>
              </a:tabLst>
            </a:pPr>
            <a:r>
              <a:rPr lang="en-IN" sz="2000" kern="100" dirty="0">
                <a:solidFill>
                  <a:srgbClr val="002060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Voice command processing</a:t>
            </a:r>
          </a:p>
          <a:p>
            <a:pPr lvl="1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§"/>
              <a:tabLst>
                <a:tab pos="457200" algn="l"/>
              </a:tabLst>
            </a:pPr>
            <a:r>
              <a:rPr lang="en-IN" sz="2000" kern="100" dirty="0">
                <a:solidFill>
                  <a:srgbClr val="002060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Intent detection (e.g., "Set an alarm for 7 AM")</a:t>
            </a:r>
          </a:p>
          <a:p>
            <a:pPr lvl="1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§"/>
              <a:tabLst>
                <a:tab pos="457200" algn="l"/>
              </a:tabLst>
            </a:pPr>
            <a:r>
              <a:rPr lang="en-IN" sz="2000" kern="100" dirty="0">
                <a:solidFill>
                  <a:srgbClr val="002060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Named entity recognition (e.g., places, dates)</a:t>
            </a:r>
          </a:p>
          <a:p>
            <a:pPr>
              <a:buNone/>
            </a:pPr>
            <a:endParaRPr lang="en-US" sz="24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None/>
            </a:pPr>
            <a:endParaRPr lang="en-US" sz="24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None/>
            </a:pPr>
            <a:endParaRPr lang="en-US" sz="24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None/>
            </a:pPr>
            <a:endParaRPr lang="en-US" sz="24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None/>
            </a:pPr>
            <a:endParaRPr lang="en-US" sz="24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None/>
            </a:pPr>
            <a:endParaRPr lang="en-US" sz="24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None/>
            </a:pPr>
            <a:endParaRPr lang="en-IN" sz="1200" dirty="0">
              <a:effectLst/>
              <a:latin typeface="Arial" panose="020B0604020202020204" pitchFamily="34" charset="0"/>
              <a:ea typeface="Aptos" panose="020B0004020202020204" pitchFamily="34" charset="0"/>
            </a:endParaRPr>
          </a:p>
          <a:p>
            <a:pPr>
              <a:lnSpc>
                <a:spcPct val="100000"/>
              </a:lnSpc>
              <a:buNone/>
            </a:pPr>
            <a:endParaRPr lang="en-US" sz="24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4EDD46-595A-88D9-9526-C28772CD17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4595" y="1361822"/>
            <a:ext cx="3428034" cy="3320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4863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77C1EF-2407-DC09-1F3F-79A3EB0E2D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03CDD-FD8C-8BF5-3EEB-86255908EA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134" y="169178"/>
            <a:ext cx="11593293" cy="897618"/>
          </a:xfrm>
        </p:spPr>
        <p:txBody>
          <a:bodyPr>
            <a:normAutofit/>
          </a:bodyPr>
          <a:lstStyle/>
          <a:p>
            <a:r>
              <a:rPr lang="en-IN" sz="3200" dirty="0">
                <a:latin typeface="Arial" panose="020B0604020202020204" pitchFamily="34" charset="0"/>
                <a:cs typeface="Arial" panose="020B0604020202020204" pitchFamily="34" charset="0"/>
              </a:rPr>
              <a:t>Introduction to NLP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F17D05-F0D6-19F5-EA74-6E28005641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1877" y="1219202"/>
            <a:ext cx="11375580" cy="5170712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IN" sz="2400" b="1" dirty="0">
                <a:solidFill>
                  <a:srgbClr val="C00000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</a:rPr>
              <a:t>Key NLP Applications in the Real World </a:t>
            </a:r>
            <a:endParaRPr lang="en-US" sz="24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buNone/>
            </a:pPr>
            <a:endParaRPr lang="en-US" sz="5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IN" sz="2400" kern="100" dirty="0">
                <a:solidFill>
                  <a:srgbClr val="002060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Chatbots</a:t>
            </a:r>
          </a:p>
          <a:p>
            <a:pPr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IN" sz="2400" kern="100" dirty="0">
                <a:solidFill>
                  <a:srgbClr val="002060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Use Cases:</a:t>
            </a:r>
          </a:p>
          <a:p>
            <a:pPr lvl="1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§"/>
              <a:tabLst>
                <a:tab pos="457200" algn="l"/>
              </a:tabLst>
            </a:pPr>
            <a:r>
              <a:rPr lang="en-IN" sz="2000" kern="100" dirty="0">
                <a:solidFill>
                  <a:srgbClr val="002060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Customer support (e.g., FAQs, product queries)</a:t>
            </a:r>
          </a:p>
          <a:p>
            <a:pPr lvl="1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§"/>
              <a:tabLst>
                <a:tab pos="457200" algn="l"/>
              </a:tabLst>
            </a:pPr>
            <a:r>
              <a:rPr lang="en-IN" sz="2000" kern="100" dirty="0">
                <a:solidFill>
                  <a:srgbClr val="002060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Healthcare (symptom checking, mental health)</a:t>
            </a:r>
          </a:p>
          <a:p>
            <a:pPr lvl="1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§"/>
              <a:tabLst>
                <a:tab pos="457200" algn="l"/>
              </a:tabLst>
            </a:pPr>
            <a:r>
              <a:rPr lang="en-IN" sz="2000" kern="100" dirty="0">
                <a:solidFill>
                  <a:srgbClr val="002060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Banking (account queries, transactions)</a:t>
            </a:r>
          </a:p>
          <a:p>
            <a:pPr lvl="1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§"/>
              <a:tabLst>
                <a:tab pos="457200" algn="l"/>
              </a:tabLst>
            </a:pPr>
            <a:r>
              <a:rPr lang="en-IN" sz="2000" kern="100" dirty="0">
                <a:solidFill>
                  <a:srgbClr val="002060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Education (AI tutors, Q&amp;A systems)</a:t>
            </a:r>
          </a:p>
          <a:p>
            <a:pPr>
              <a:buNone/>
            </a:pPr>
            <a:endParaRPr lang="en-US" sz="24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None/>
            </a:pPr>
            <a:endParaRPr lang="en-US" sz="24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None/>
            </a:pPr>
            <a:endParaRPr lang="en-US" sz="24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None/>
            </a:pPr>
            <a:endParaRPr lang="en-US" sz="24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None/>
            </a:pPr>
            <a:endParaRPr lang="en-US" sz="24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None/>
            </a:pPr>
            <a:endParaRPr lang="en-US" sz="24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None/>
            </a:pPr>
            <a:endParaRPr lang="en-IN" sz="1200" dirty="0">
              <a:effectLst/>
              <a:latin typeface="Arial" panose="020B0604020202020204" pitchFamily="34" charset="0"/>
              <a:ea typeface="Aptos" panose="020B0004020202020204" pitchFamily="34" charset="0"/>
            </a:endParaRPr>
          </a:p>
          <a:p>
            <a:pPr>
              <a:lnSpc>
                <a:spcPct val="100000"/>
              </a:lnSpc>
              <a:buNone/>
            </a:pPr>
            <a:endParaRPr lang="en-US" sz="24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8439ED-3785-82EF-F8B1-94B665CD4B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4696" y="1445098"/>
            <a:ext cx="2848445" cy="3584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8692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7A5FE0-C07D-2C99-C7FE-55E6B845F4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59A70-12CA-D29F-3557-4E0ED7F45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134" y="169178"/>
            <a:ext cx="11593293" cy="897618"/>
          </a:xfrm>
        </p:spPr>
        <p:txBody>
          <a:bodyPr>
            <a:normAutofit/>
          </a:bodyPr>
          <a:lstStyle/>
          <a:p>
            <a:r>
              <a:rPr lang="en-IN" sz="3200" dirty="0">
                <a:latin typeface="Arial" panose="020B0604020202020204" pitchFamily="34" charset="0"/>
                <a:cs typeface="Arial" panose="020B0604020202020204" pitchFamily="34" charset="0"/>
              </a:rPr>
              <a:t>Introduction to Natural Language 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C0191-F970-62AD-B60C-97A3AD4030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1877" y="1219202"/>
            <a:ext cx="11375580" cy="5170712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IN" sz="2400" b="1" dirty="0">
                <a:solidFill>
                  <a:srgbClr val="C00000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</a:rPr>
              <a:t>Key NLP Applications in the Real World </a:t>
            </a:r>
            <a:endParaRPr lang="en-US" sz="24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buNone/>
            </a:pPr>
            <a:endParaRPr lang="en-US" sz="5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IN" sz="2400" kern="100" dirty="0">
                <a:solidFill>
                  <a:srgbClr val="002060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Text Classification</a:t>
            </a:r>
          </a:p>
          <a:p>
            <a:pPr lvl="1">
              <a:lnSpc>
                <a:spcPct val="100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§"/>
              <a:tabLst>
                <a:tab pos="457200" algn="l"/>
              </a:tabLst>
            </a:pPr>
            <a:r>
              <a:rPr lang="en-IN" sz="2000" kern="100" dirty="0">
                <a:solidFill>
                  <a:srgbClr val="002060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Spam detection (e.g., Gmail spam filters)</a:t>
            </a:r>
          </a:p>
          <a:p>
            <a:pPr lvl="1">
              <a:lnSpc>
                <a:spcPct val="100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§"/>
              <a:tabLst>
                <a:tab pos="457200" algn="l"/>
              </a:tabLst>
            </a:pPr>
            <a:r>
              <a:rPr lang="en-IN" sz="2000" kern="100" dirty="0">
                <a:solidFill>
                  <a:srgbClr val="002060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Inbox sorting (Primary, Social, Promotions)</a:t>
            </a:r>
          </a:p>
          <a:p>
            <a:pPr lvl="1">
              <a:lnSpc>
                <a:spcPct val="100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§"/>
              <a:tabLst>
                <a:tab pos="457200" algn="l"/>
              </a:tabLst>
            </a:pPr>
            <a:r>
              <a:rPr lang="en-IN" sz="2000" kern="100" dirty="0">
                <a:solidFill>
                  <a:srgbClr val="002060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Ticket prioritization (for customer service workflows)</a:t>
            </a:r>
          </a:p>
          <a:p>
            <a:pPr>
              <a:buNone/>
            </a:pPr>
            <a:endParaRPr lang="en-US" sz="24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None/>
            </a:pPr>
            <a:endParaRPr lang="en-US" sz="24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None/>
            </a:pPr>
            <a:endParaRPr lang="en-US" sz="24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None/>
            </a:pPr>
            <a:endParaRPr lang="en-US" sz="24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None/>
            </a:pPr>
            <a:endParaRPr lang="en-US" sz="24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None/>
            </a:pPr>
            <a:endParaRPr lang="en-US" sz="24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None/>
            </a:pPr>
            <a:endParaRPr lang="en-IN" sz="1200" dirty="0">
              <a:effectLst/>
              <a:latin typeface="Arial" panose="020B0604020202020204" pitchFamily="34" charset="0"/>
              <a:ea typeface="Aptos" panose="020B0004020202020204" pitchFamily="34" charset="0"/>
            </a:endParaRPr>
          </a:p>
          <a:p>
            <a:pPr>
              <a:lnSpc>
                <a:spcPct val="100000"/>
              </a:lnSpc>
              <a:buNone/>
            </a:pPr>
            <a:endParaRPr lang="en-US" sz="24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CAD325-C043-52F9-DB49-C4ACED8B0B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2391" y="1219202"/>
            <a:ext cx="3394477" cy="3741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7780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CEA581-BB8E-1C03-0BB6-6FC4AE9FEE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070E03-F14D-5FE1-BB88-5C60A8D874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134" y="169178"/>
            <a:ext cx="11593293" cy="897618"/>
          </a:xfrm>
        </p:spPr>
        <p:txBody>
          <a:bodyPr>
            <a:normAutofit/>
          </a:bodyPr>
          <a:lstStyle/>
          <a:p>
            <a:r>
              <a:rPr lang="en-IN" sz="3200" dirty="0">
                <a:latin typeface="Arial" panose="020B0604020202020204" pitchFamily="34" charset="0"/>
                <a:cs typeface="Arial" panose="020B0604020202020204" pitchFamily="34" charset="0"/>
              </a:rPr>
              <a:t>Introduction to NLP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FD4ED9-9BE7-C0D8-7BC5-B17DE6D8D0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1877" y="1219202"/>
            <a:ext cx="11375580" cy="5170712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IN" sz="2400" b="1" dirty="0">
                <a:solidFill>
                  <a:srgbClr val="C00000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</a:rPr>
              <a:t>Key NLP Applications in the Real World </a:t>
            </a:r>
          </a:p>
          <a:p>
            <a:pPr>
              <a:buNone/>
            </a:pPr>
            <a:endParaRPr lang="en-IN" sz="24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None/>
            </a:pPr>
            <a:endParaRPr lang="en-IN" sz="24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None/>
            </a:pPr>
            <a:endParaRPr lang="en-IN" sz="24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None/>
            </a:pPr>
            <a:endParaRPr lang="en-US" sz="24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None/>
            </a:pPr>
            <a:endParaRPr lang="en-IN" sz="500" kern="100" dirty="0">
              <a:effectLst/>
              <a:latin typeface="Arial" panose="020B06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IN" sz="2400" kern="100" dirty="0">
                <a:solidFill>
                  <a:srgbClr val="002060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Search Engines &amp; Language Translation</a:t>
            </a:r>
          </a:p>
          <a:p>
            <a:pPr lvl="1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§"/>
              <a:tabLst>
                <a:tab pos="457200" algn="l"/>
              </a:tabLst>
            </a:pPr>
            <a:r>
              <a:rPr lang="en-IN" sz="2000" kern="100" dirty="0">
                <a:solidFill>
                  <a:srgbClr val="002060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Google Search uses NLP to understand query intent</a:t>
            </a:r>
          </a:p>
          <a:p>
            <a:pPr lvl="1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§"/>
              <a:tabLst>
                <a:tab pos="457200" algn="l"/>
              </a:tabLst>
            </a:pPr>
            <a:r>
              <a:rPr lang="en-IN" sz="2000" kern="100" dirty="0">
                <a:solidFill>
                  <a:srgbClr val="002060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Google Translate leverages deep learning + NLP for multilingual translation (100+ languages)</a:t>
            </a:r>
          </a:p>
          <a:p>
            <a:pPr>
              <a:buNone/>
            </a:pPr>
            <a:endParaRPr lang="en-US" sz="24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None/>
            </a:pPr>
            <a:endParaRPr lang="en-US" sz="24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None/>
            </a:pPr>
            <a:endParaRPr lang="en-US" sz="24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None/>
            </a:pPr>
            <a:endParaRPr lang="en-US" sz="24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None/>
            </a:pPr>
            <a:endParaRPr lang="en-US" sz="24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None/>
            </a:pPr>
            <a:endParaRPr lang="en-US" sz="24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None/>
            </a:pPr>
            <a:endParaRPr lang="en-IN" sz="1200" dirty="0">
              <a:effectLst/>
              <a:latin typeface="Arial" panose="020B0604020202020204" pitchFamily="34" charset="0"/>
              <a:ea typeface="Aptos" panose="020B0004020202020204" pitchFamily="34" charset="0"/>
            </a:endParaRPr>
          </a:p>
          <a:p>
            <a:pPr>
              <a:lnSpc>
                <a:spcPct val="100000"/>
              </a:lnSpc>
              <a:buNone/>
            </a:pPr>
            <a:endParaRPr lang="en-US" sz="24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2F8FB0-D550-204A-A576-F5B11A19DF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5954" y="859972"/>
            <a:ext cx="3178854" cy="307781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E1D1BBEE-6688-E88C-0FD6-C9ABE9D6A957}"/>
                  </a:ext>
                </a:extLst>
              </p14:cNvPr>
              <p14:cNvContentPartPr/>
              <p14:nvPr/>
            </p14:nvContentPartPr>
            <p14:xfrm>
              <a:off x="10499777" y="6038160"/>
              <a:ext cx="77400" cy="363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E1D1BBEE-6688-E88C-0FD6-C9ABE9D6A95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482137" y="6020520"/>
                <a:ext cx="113040" cy="72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709216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046524-E122-50BA-B441-93F6247299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77612-81A1-276D-3537-E479D743D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134" y="169178"/>
            <a:ext cx="11593293" cy="897618"/>
          </a:xfrm>
        </p:spPr>
        <p:txBody>
          <a:bodyPr>
            <a:normAutofit/>
          </a:bodyPr>
          <a:lstStyle/>
          <a:p>
            <a:r>
              <a:rPr lang="en-IN" sz="3200" dirty="0">
                <a:latin typeface="Arial" panose="020B0604020202020204" pitchFamily="34" charset="0"/>
                <a:cs typeface="Arial" panose="020B0604020202020204" pitchFamily="34" charset="0"/>
              </a:rPr>
              <a:t>Sentiment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30E8A9-73E2-0167-401B-1AEDCA9750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1877" y="1219202"/>
            <a:ext cx="11375580" cy="5170712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IN" sz="2400" b="1" dirty="0">
                <a:solidFill>
                  <a:srgbClr val="C00000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</a:rPr>
              <a:t>What is Sentiment Analysis? </a:t>
            </a:r>
            <a:endParaRPr lang="en-US" sz="24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None/>
            </a:pPr>
            <a:endParaRPr lang="en-IN" sz="500" kern="100" dirty="0">
              <a:effectLst/>
              <a:latin typeface="Arial" panose="020B06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IN" sz="2400" kern="100" dirty="0">
                <a:solidFill>
                  <a:srgbClr val="002060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Sentiment Analysis is the application of NLP and ML to determine the emotional tone expressed in a piece of text.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sz="2400" kern="100" dirty="0">
                <a:solidFill>
                  <a:srgbClr val="002060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Classify a sentence or document into one of the sentiment categories:</a:t>
            </a:r>
          </a:p>
          <a:p>
            <a:pPr lvl="1">
              <a:lnSpc>
                <a:spcPct val="107000"/>
              </a:lnSpc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n-IN" sz="2000" kern="100" dirty="0">
                <a:solidFill>
                  <a:srgbClr val="002060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Positive  (</a:t>
            </a:r>
            <a:r>
              <a:rPr lang="en-IN" sz="2000" i="1" kern="100" dirty="0">
                <a:solidFill>
                  <a:srgbClr val="002060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“The service was excellent!”</a:t>
            </a:r>
            <a:r>
              <a:rPr lang="en-IN" sz="2000" kern="100" dirty="0">
                <a:solidFill>
                  <a:srgbClr val="002060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)</a:t>
            </a:r>
          </a:p>
          <a:p>
            <a:pPr lvl="1">
              <a:lnSpc>
                <a:spcPct val="107000"/>
              </a:lnSpc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n-IN" sz="2000" kern="100" dirty="0">
                <a:solidFill>
                  <a:srgbClr val="002060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Neutral  (</a:t>
            </a:r>
            <a:r>
              <a:rPr lang="en-IN" sz="2000" i="1" kern="100" dirty="0">
                <a:solidFill>
                  <a:srgbClr val="002060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“The product arrived yesterday.”</a:t>
            </a:r>
            <a:r>
              <a:rPr lang="en-IN" sz="2000" kern="100" dirty="0">
                <a:solidFill>
                  <a:srgbClr val="002060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)</a:t>
            </a:r>
          </a:p>
          <a:p>
            <a:pPr lvl="1">
              <a:lnSpc>
                <a:spcPct val="107000"/>
              </a:lnSpc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n-IN" sz="2000" kern="100" dirty="0">
                <a:solidFill>
                  <a:srgbClr val="002060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Negative (</a:t>
            </a:r>
            <a:r>
              <a:rPr lang="en-IN" sz="2000" i="1" kern="100" dirty="0">
                <a:solidFill>
                  <a:srgbClr val="002060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“This was a terrible experience.”</a:t>
            </a:r>
            <a:r>
              <a:rPr lang="en-IN" sz="2000" kern="100" dirty="0">
                <a:solidFill>
                  <a:srgbClr val="002060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)</a:t>
            </a:r>
            <a:endParaRPr lang="en-IN" sz="2000" kern="100" dirty="0">
              <a:solidFill>
                <a:srgbClr val="002060"/>
              </a:solidFill>
              <a:latin typeface="Arial" panose="020B06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lvl="0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§"/>
              <a:tabLst>
                <a:tab pos="457200" algn="l"/>
              </a:tabLst>
            </a:pPr>
            <a:r>
              <a:rPr lang="en-IN" sz="2400" kern="100" dirty="0">
                <a:solidFill>
                  <a:srgbClr val="002060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Common Use Cases</a:t>
            </a:r>
          </a:p>
          <a:p>
            <a:pPr lvl="1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§"/>
              <a:tabLst>
                <a:tab pos="457200" algn="l"/>
              </a:tabLst>
            </a:pPr>
            <a:r>
              <a:rPr lang="en-IN" sz="2000" kern="100" dirty="0">
                <a:solidFill>
                  <a:srgbClr val="002060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Product and movie reviews, Social media monitoring, </a:t>
            </a:r>
          </a:p>
          <a:p>
            <a:pPr lvl="1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§"/>
              <a:tabLst>
                <a:tab pos="457200" algn="l"/>
              </a:tabLst>
            </a:pPr>
            <a:r>
              <a:rPr lang="en-IN" sz="2000" kern="100" dirty="0">
                <a:solidFill>
                  <a:srgbClr val="002060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Customer feedback and support analysis, Public opinion analysis in politics or marketing</a:t>
            </a:r>
            <a:endParaRPr lang="en-IN" sz="2400" b="1" dirty="0">
              <a:solidFill>
                <a:srgbClr val="C00000"/>
              </a:solidFill>
              <a:effectLst/>
              <a:latin typeface="Arial" panose="020B0604020202020204" pitchFamily="34" charset="0"/>
              <a:ea typeface="Aptos" panose="020B0004020202020204" pitchFamily="34" charset="0"/>
            </a:endParaRPr>
          </a:p>
          <a:p>
            <a:pPr>
              <a:lnSpc>
                <a:spcPct val="100000"/>
              </a:lnSpc>
              <a:buNone/>
            </a:pPr>
            <a:endParaRPr lang="en-US" sz="24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25081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1697</TotalTime>
  <Words>1098</Words>
  <Application>Microsoft Office PowerPoint</Application>
  <PresentationFormat>Widescreen</PresentationFormat>
  <Paragraphs>217</Paragraphs>
  <Slides>28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Aptos</vt:lpstr>
      <vt:lpstr>Aptos Display</vt:lpstr>
      <vt:lpstr>Arial</vt:lpstr>
      <vt:lpstr>Wingdings</vt:lpstr>
      <vt:lpstr>Office Theme</vt:lpstr>
      <vt:lpstr>Natural Language Processing</vt:lpstr>
      <vt:lpstr>Introduction to NLP</vt:lpstr>
      <vt:lpstr>Introduction to Natural Language Processing</vt:lpstr>
      <vt:lpstr>Introduction to Natural Language Processing</vt:lpstr>
      <vt:lpstr>Introduction to Natural Language Processing</vt:lpstr>
      <vt:lpstr>Introduction to NLP</vt:lpstr>
      <vt:lpstr>Introduction to Natural Language Processing</vt:lpstr>
      <vt:lpstr>Introduction to NLP</vt:lpstr>
      <vt:lpstr>Sentiment Analysis</vt:lpstr>
      <vt:lpstr>Sentiment Analysis</vt:lpstr>
      <vt:lpstr>Sentiment Analysis</vt:lpstr>
      <vt:lpstr>Sentiment Analysis</vt:lpstr>
      <vt:lpstr>Sentiment Analysis</vt:lpstr>
      <vt:lpstr>Sentiment Analysis</vt:lpstr>
      <vt:lpstr>Sentiment Analysis</vt:lpstr>
      <vt:lpstr>Sentiment Analysis</vt:lpstr>
      <vt:lpstr>Sentiment Analysis</vt:lpstr>
      <vt:lpstr>AI Chatbots</vt:lpstr>
      <vt:lpstr>AI Chatbots</vt:lpstr>
      <vt:lpstr>AI Chatbots</vt:lpstr>
      <vt:lpstr>AI Chatbots</vt:lpstr>
      <vt:lpstr>AI Chatbots</vt:lpstr>
      <vt:lpstr>AI Chatbots</vt:lpstr>
      <vt:lpstr>AI Chatbots Live Demo</vt:lpstr>
      <vt:lpstr>AI Chatbots Live Demo-HuggingFace Chatbot</vt:lpstr>
      <vt:lpstr>Discussions, Ethics and Real World cases</vt:lpstr>
      <vt:lpstr>NLP and Ethics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Tarachand Amgoth</dc:creator>
  <cp:lastModifiedBy>Tarachand Amgoth</cp:lastModifiedBy>
  <cp:revision>2</cp:revision>
  <dcterms:created xsi:type="dcterms:W3CDTF">2025-05-17T16:52:08Z</dcterms:created>
  <dcterms:modified xsi:type="dcterms:W3CDTF">2025-05-23T15:02:13Z</dcterms:modified>
</cp:coreProperties>
</file>